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459_BD615D8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45C_D689E795.xml" ContentType="application/vnd.ms-powerpoint.comments+xml"/>
  <Override PartName="/ppt/notesSlides/notesSlide6.xml" ContentType="application/vnd.openxmlformats-officedocument.presentationml.notesSlide+xml"/>
  <Override PartName="/ppt/comments/modernComment_461_9D196755.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45D_8D19EF41.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45E_99937E6F.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990" r:id="rId5"/>
    <p:sldId id="1113" r:id="rId6"/>
    <p:sldId id="1127" r:id="rId7"/>
    <p:sldId id="1115" r:id="rId8"/>
    <p:sldId id="1116" r:id="rId9"/>
    <p:sldId id="1121" r:id="rId10"/>
    <p:sldId id="1122" r:id="rId11"/>
    <p:sldId id="1123" r:id="rId12"/>
    <p:sldId id="1117" r:id="rId13"/>
    <p:sldId id="1120" r:id="rId14"/>
    <p:sldId id="1118" r:id="rId15"/>
    <p:sldId id="1119" r:id="rId16"/>
    <p:sldId id="1124" r:id="rId17"/>
    <p:sldId id="1125" r:id="rId18"/>
    <p:sldId id="1126" r:id="rId19"/>
  </p:sldIdLst>
  <p:sldSz cx="12287250" cy="6911975"/>
  <p:notesSz cx="6742113" cy="9872663"/>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8120" algn="l" rtl="0" fontAlgn="base">
      <a:spcBef>
        <a:spcPct val="0"/>
      </a:spcBef>
      <a:spcAft>
        <a:spcPct val="0"/>
      </a:spcAft>
      <a:defRPr kern="1200">
        <a:solidFill>
          <a:schemeClr val="tx1"/>
        </a:solidFill>
        <a:latin typeface="Verdana" pitchFamily="34" charset="0"/>
        <a:ea typeface="+mn-ea"/>
        <a:cs typeface="Arial" charset="0"/>
      </a:defRPr>
    </a:lvl2pPr>
    <a:lvl3pPr marL="1216237" algn="l" rtl="0" fontAlgn="base">
      <a:spcBef>
        <a:spcPct val="0"/>
      </a:spcBef>
      <a:spcAft>
        <a:spcPct val="0"/>
      </a:spcAft>
      <a:defRPr kern="1200">
        <a:solidFill>
          <a:schemeClr val="tx1"/>
        </a:solidFill>
        <a:latin typeface="Verdana" pitchFamily="34" charset="0"/>
        <a:ea typeface="+mn-ea"/>
        <a:cs typeface="Arial" charset="0"/>
      </a:defRPr>
    </a:lvl3pPr>
    <a:lvl4pPr marL="1824356" algn="l" rtl="0" fontAlgn="base">
      <a:spcBef>
        <a:spcPct val="0"/>
      </a:spcBef>
      <a:spcAft>
        <a:spcPct val="0"/>
      </a:spcAft>
      <a:defRPr kern="1200">
        <a:solidFill>
          <a:schemeClr val="tx1"/>
        </a:solidFill>
        <a:latin typeface="Verdana" pitchFamily="34" charset="0"/>
        <a:ea typeface="+mn-ea"/>
        <a:cs typeface="Arial" charset="0"/>
      </a:defRPr>
    </a:lvl4pPr>
    <a:lvl5pPr marL="2432473" algn="l" rtl="0" fontAlgn="base">
      <a:spcBef>
        <a:spcPct val="0"/>
      </a:spcBef>
      <a:spcAft>
        <a:spcPct val="0"/>
      </a:spcAft>
      <a:defRPr kern="1200">
        <a:solidFill>
          <a:schemeClr val="tx1"/>
        </a:solidFill>
        <a:latin typeface="Verdana" pitchFamily="34" charset="0"/>
        <a:ea typeface="+mn-ea"/>
        <a:cs typeface="Arial" charset="0"/>
      </a:defRPr>
    </a:lvl5pPr>
    <a:lvl6pPr marL="3040593" algn="l" defTabSz="1216237" rtl="0" eaLnBrk="1" latinLnBrk="0" hangingPunct="1">
      <a:defRPr kern="1200">
        <a:solidFill>
          <a:schemeClr val="tx1"/>
        </a:solidFill>
        <a:latin typeface="Verdana" pitchFamily="34" charset="0"/>
        <a:ea typeface="+mn-ea"/>
        <a:cs typeface="Arial" charset="0"/>
      </a:defRPr>
    </a:lvl6pPr>
    <a:lvl7pPr marL="3648713" algn="l" defTabSz="1216237" rtl="0" eaLnBrk="1" latinLnBrk="0" hangingPunct="1">
      <a:defRPr kern="1200">
        <a:solidFill>
          <a:schemeClr val="tx1"/>
        </a:solidFill>
        <a:latin typeface="Verdana" pitchFamily="34" charset="0"/>
        <a:ea typeface="+mn-ea"/>
        <a:cs typeface="Arial" charset="0"/>
      </a:defRPr>
    </a:lvl7pPr>
    <a:lvl8pPr marL="4256830" algn="l" defTabSz="1216237" rtl="0" eaLnBrk="1" latinLnBrk="0" hangingPunct="1">
      <a:defRPr kern="1200">
        <a:solidFill>
          <a:schemeClr val="tx1"/>
        </a:solidFill>
        <a:latin typeface="Verdana" pitchFamily="34" charset="0"/>
        <a:ea typeface="+mn-ea"/>
        <a:cs typeface="Arial" charset="0"/>
      </a:defRPr>
    </a:lvl8pPr>
    <a:lvl9pPr marL="4864948" algn="l" defTabSz="1216237"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903" userDrawn="1">
          <p15:clr>
            <a:srgbClr val="A4A3A4"/>
          </p15:clr>
        </p15:guide>
        <p15:guide id="2" pos="3870" userDrawn="1">
          <p15:clr>
            <a:srgbClr val="A4A3A4"/>
          </p15:clr>
        </p15:guide>
        <p15:guide id="3" orient="horz" pos="217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05A5EE-34D6-DAAE-3B95-7D5C409DC45D}" name="Silvia Beekmans" initials="SB" userId="S::Silvia.Beekmans@sanoma.com::982cf399-8898-4e12-9837-6f2efb2774f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ans van Elderen" initials="HvE" lastIdx="135" clrIdx="0"/>
  <p:cmAuthor id="1" name="Maurice Perdon" initials="MP" lastIdx="13" clrIdx="1"/>
  <p:cmAuthor id="2" name="Hans Prins" initials="HP" lastIdx="3" clrIdx="2"/>
  <p:cmAuthor id="3" name="Hans van Elderen" initials="HE" lastIdx="1" clrIdx="3">
    <p:extLst>
      <p:ext uri="{19B8F6BF-5375-455C-9EA6-DF929625EA0E}">
        <p15:presenceInfo xmlns:p15="http://schemas.microsoft.com/office/powerpoint/2012/main" userId="S::hans.vanelderen@sanoma.com::3438aff2-4dfc-43dd-9723-3a839b9877e3" providerId="AD"/>
      </p:ext>
    </p:extLst>
  </p:cmAuthor>
  <p:cmAuthor id="4" name="Christel" initials="C" lastIdx="31" clrIdx="4">
    <p:extLst>
      <p:ext uri="{19B8F6BF-5375-455C-9EA6-DF929625EA0E}">
        <p15:presenceInfo xmlns:p15="http://schemas.microsoft.com/office/powerpoint/2012/main" userId="S::christel.foubert@sanoma.com::13a8a102-5a72-4fad-9432-4b5af6253a2e" providerId="AD"/>
      </p:ext>
    </p:extLst>
  </p:cmAuthor>
  <p:cmAuthor id="5" name="Staples vd Velden" initials="SvV" lastIdx="81" clrIdx="5">
    <p:extLst>
      <p:ext uri="{19B8F6BF-5375-455C-9EA6-DF929625EA0E}">
        <p15:presenceInfo xmlns:p15="http://schemas.microsoft.com/office/powerpoint/2012/main" userId="330628e7899858ec" providerId="Windows Live"/>
      </p:ext>
    </p:extLst>
  </p:cmAuthor>
  <p:cmAuthor id="6" name="Marijke van Ooijen" initials="MvO" lastIdx="10" clrIdx="6">
    <p:extLst>
      <p:ext uri="{19B8F6BF-5375-455C-9EA6-DF929625EA0E}">
        <p15:presenceInfo xmlns:p15="http://schemas.microsoft.com/office/powerpoint/2012/main" userId="877d43b26ca68c0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3F6"/>
    <a:srgbClr val="D2E8C0"/>
    <a:srgbClr val="F58220"/>
    <a:srgbClr val="0000FF"/>
    <a:srgbClr val="00ABBD"/>
    <a:srgbClr val="FFFD3D"/>
    <a:srgbClr val="B0B0B0"/>
    <a:srgbClr val="AAE1FA"/>
    <a:srgbClr val="FFFAC2"/>
    <a:srgbClr val="EFF6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42FC52-BAF1-4A68-A380-87851AC05626}" v="20" dt="2023-11-07T11:02:56.17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2051" autoAdjust="0"/>
  </p:normalViewPr>
  <p:slideViewPr>
    <p:cSldViewPr snapToGrid="0">
      <p:cViewPr>
        <p:scale>
          <a:sx n="60" d="100"/>
          <a:sy n="60" d="100"/>
        </p:scale>
        <p:origin x="60" y="-84"/>
      </p:cViewPr>
      <p:guideLst>
        <p:guide orient="horz" pos="2903"/>
        <p:guide pos="3870"/>
        <p:guide orient="horz" pos="217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omments/modernComment_459_BD615D89.xml><?xml version="1.0" encoding="utf-8"?>
<p188:cmLst xmlns:a="http://schemas.openxmlformats.org/drawingml/2006/main" xmlns:r="http://schemas.openxmlformats.org/officeDocument/2006/relationships" xmlns:p188="http://schemas.microsoft.com/office/powerpoint/2018/8/main">
  <p188:cm id="{D20D5621-E86A-415C-93E6-BF01EF3F7169}" authorId="{6005A5EE-34D6-DAAE-3B95-7D5C409DC45D}" created="2023-11-07T10:59:41.578">
    <ac:deMkLst xmlns:ac="http://schemas.microsoft.com/office/drawing/2013/main/command">
      <pc:docMk xmlns:pc="http://schemas.microsoft.com/office/powerpoint/2013/main/command"/>
      <pc:sldMk xmlns:pc="http://schemas.microsoft.com/office/powerpoint/2013/main/command" cId="3177274761" sldId="1113"/>
      <ac:spMk id="81" creationId="{2AC84B6B-4F7E-B504-755F-6C5863D7300F}"/>
    </ac:deMkLst>
    <p188:txBody>
      <a:bodyPr/>
      <a:lstStyle/>
      <a:p>
        <a:r>
          <a:rPr lang="nl-NL"/>
          <a:t>Wat betekent die k/v/h hier?</a:t>
        </a:r>
      </a:p>
    </p188:txBody>
  </p188:cm>
</p188:cmLst>
</file>

<file path=ppt/comments/modernComment_45C_D689E795.xml><?xml version="1.0" encoding="utf-8"?>
<p188:cmLst xmlns:a="http://schemas.openxmlformats.org/drawingml/2006/main" xmlns:r="http://schemas.openxmlformats.org/officeDocument/2006/relationships" xmlns:p188="http://schemas.microsoft.com/office/powerpoint/2018/8/main">
  <p188:cm id="{25A0B754-29EA-42EB-996C-CE0C78BC282D}" authorId="{6005A5EE-34D6-DAAE-3B95-7D5C409DC45D}" created="2023-11-07T11:00:16.531">
    <pc:sldMkLst xmlns:pc="http://schemas.microsoft.com/office/powerpoint/2013/main/command">
      <pc:docMk/>
      <pc:sldMk cId="3599361941" sldId="1116"/>
    </pc:sldMkLst>
    <p188:txBody>
      <a:bodyPr/>
      <a:lstStyle/>
      <a:p>
        <a:r>
          <a:rPr lang="nl-NL"/>
          <a:t>Zie opmerking in de notes
</a:t>
        </a:r>
      </a:p>
    </p188:txBody>
  </p188:cm>
</p188:cmLst>
</file>

<file path=ppt/comments/modernComment_45D_8D19EF41.xml><?xml version="1.0" encoding="utf-8"?>
<p188:cmLst xmlns:a="http://schemas.openxmlformats.org/drawingml/2006/main" xmlns:r="http://schemas.openxmlformats.org/officeDocument/2006/relationships" xmlns:p188="http://schemas.microsoft.com/office/powerpoint/2018/8/main">
  <p188:cm id="{C0FCB242-1BCC-4D9F-9F96-F636794032E0}" authorId="{6005A5EE-34D6-DAAE-3B95-7D5C409DC45D}" created="2023-11-07T11:02:12.010">
    <ac:deMkLst xmlns:ac="http://schemas.microsoft.com/office/drawing/2013/main/command">
      <pc:docMk xmlns:pc="http://schemas.microsoft.com/office/powerpoint/2013/main/command"/>
      <pc:sldMk xmlns:pc="http://schemas.microsoft.com/office/powerpoint/2013/main/command" cId="2367287105" sldId="1117"/>
      <ac:picMk id="6" creationId="{73C882BE-D6FD-3E23-B006-D73BA0170099}"/>
    </ac:deMkLst>
    <p188:txBody>
      <a:bodyPr/>
      <a:lstStyle/>
      <a:p>
        <a:r>
          <a:rPr lang="nl-NL"/>
          <a:t>Afbeelding taalgroeiboek toegevoegd</a:t>
        </a:r>
      </a:p>
    </p188:txBody>
  </p188:cm>
</p188:cmLst>
</file>

<file path=ppt/comments/modernComment_45E_99937E6F.xml><?xml version="1.0" encoding="utf-8"?>
<p188:cmLst xmlns:a="http://schemas.openxmlformats.org/drawingml/2006/main" xmlns:r="http://schemas.openxmlformats.org/officeDocument/2006/relationships" xmlns:p188="http://schemas.microsoft.com/office/powerpoint/2018/8/main">
  <p188:cm id="{22FB60F7-996B-4040-A040-F7BBCF2B5E28}" authorId="{6005A5EE-34D6-DAAE-3B95-7D5C409DC45D}" created="2023-11-07T11:07:49.940">
    <pc:sldMkLst xmlns:pc="http://schemas.microsoft.com/office/powerpoint/2013/main/command">
      <pc:docMk/>
      <pc:sldMk cId="2576580207" sldId="1118"/>
    </pc:sldMkLst>
    <p188:txBody>
      <a:bodyPr/>
      <a:lstStyle/>
      <a:p>
        <a:r>
          <a:rPr lang="nl-NL"/>
          <a:t>Zie aanpassing notes</a:t>
        </a:r>
      </a:p>
    </p188:txBody>
  </p188:cm>
</p188:cmLst>
</file>

<file path=ppt/comments/modernComment_461_9D196755.xml><?xml version="1.0" encoding="utf-8"?>
<p188:cmLst xmlns:a="http://schemas.openxmlformats.org/drawingml/2006/main" xmlns:r="http://schemas.openxmlformats.org/officeDocument/2006/relationships" xmlns:p188="http://schemas.microsoft.com/office/powerpoint/2018/8/main">
  <p188:cm id="{BB892EAB-E99D-4E22-8CBC-05911C9314E0}" authorId="{6005A5EE-34D6-DAAE-3B95-7D5C409DC45D}" created="2023-11-07T11:04:48.740">
    <ac:deMkLst xmlns:ac="http://schemas.microsoft.com/office/drawing/2013/main/command">
      <pc:docMk xmlns:pc="http://schemas.microsoft.com/office/powerpoint/2013/main/command"/>
      <pc:sldMk xmlns:pc="http://schemas.microsoft.com/office/powerpoint/2013/main/command" cId="2635687765" sldId="1121"/>
      <ac:picMk id="3" creationId="{D550AACE-7F5C-6DCB-E669-55D1C1053335}"/>
    </ac:deMkLst>
    <p188:txBody>
      <a:bodyPr/>
      <a:lstStyle/>
      <a:p>
        <a:r>
          <a:rPr lang="nl-NL"/>
          <a:t>Voorbeeldje van een kind toegevoegd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123C21E0-D4BF-4F67-8163-C121905E73A2}" type="datetimeFigureOut">
              <a:rPr lang="nl-NL" smtClean="0"/>
              <a:t>28-11-2023</a:t>
            </a:fld>
            <a:endParaRPr lang="nl-NL"/>
          </a:p>
        </p:txBody>
      </p:sp>
      <p:sp>
        <p:nvSpPr>
          <p:cNvPr id="4" name="Tijdelijke aanduiding voor dia-afbeelding 3"/>
          <p:cNvSpPr>
            <a:spLocks noGrp="1" noRot="1" noChangeAspect="1"/>
          </p:cNvSpPr>
          <p:nvPr>
            <p:ph type="sldImg" idx="2"/>
          </p:nvPr>
        </p:nvSpPr>
        <p:spPr>
          <a:xfrm>
            <a:off x="79375" y="739775"/>
            <a:ext cx="6583363" cy="37036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1B7A2308-6E87-4D09-ADAA-9AC645FD1BC2}" type="slidenum">
              <a:rPr lang="nl-NL" smtClean="0"/>
              <a:t>‹nr.›</a:t>
            </a:fld>
            <a:endParaRPr lang="nl-NL"/>
          </a:p>
        </p:txBody>
      </p:sp>
    </p:spTree>
    <p:extLst>
      <p:ext uri="{BB962C8B-B14F-4D97-AF65-F5344CB8AC3E}">
        <p14:creationId xmlns:p14="http://schemas.microsoft.com/office/powerpoint/2010/main" val="3204637707"/>
      </p:ext>
    </p:extLst>
  </p:cSld>
  <p:clrMap bg1="lt1" tx1="dk1" bg2="lt2" tx2="dk2" accent1="accent1" accent2="accent2" accent3="accent3" accent4="accent4" accent5="accent5" accent6="accent6" hlink="hlink" folHlink="folHlink"/>
  <p:notesStyle>
    <a:lvl1pPr marL="0" algn="l" defTabSz="1216237" rtl="0" eaLnBrk="1" latinLnBrk="0" hangingPunct="1">
      <a:defRPr sz="1597" kern="1200">
        <a:solidFill>
          <a:schemeClr val="tx1"/>
        </a:solidFill>
        <a:latin typeface="+mn-lt"/>
        <a:ea typeface="+mn-ea"/>
        <a:cs typeface="+mn-cs"/>
      </a:defRPr>
    </a:lvl1pPr>
    <a:lvl2pPr marL="608120" algn="l" defTabSz="1216237" rtl="0" eaLnBrk="1" latinLnBrk="0" hangingPunct="1">
      <a:defRPr sz="1597" kern="1200">
        <a:solidFill>
          <a:schemeClr val="tx1"/>
        </a:solidFill>
        <a:latin typeface="+mn-lt"/>
        <a:ea typeface="+mn-ea"/>
        <a:cs typeface="+mn-cs"/>
      </a:defRPr>
    </a:lvl2pPr>
    <a:lvl3pPr marL="1216237" algn="l" defTabSz="1216237" rtl="0" eaLnBrk="1" latinLnBrk="0" hangingPunct="1">
      <a:defRPr sz="1597" kern="1200">
        <a:solidFill>
          <a:schemeClr val="tx1"/>
        </a:solidFill>
        <a:latin typeface="+mn-lt"/>
        <a:ea typeface="+mn-ea"/>
        <a:cs typeface="+mn-cs"/>
      </a:defRPr>
    </a:lvl3pPr>
    <a:lvl4pPr marL="1824356" algn="l" defTabSz="1216237" rtl="0" eaLnBrk="1" latinLnBrk="0" hangingPunct="1">
      <a:defRPr sz="1597" kern="1200">
        <a:solidFill>
          <a:schemeClr val="tx1"/>
        </a:solidFill>
        <a:latin typeface="+mn-lt"/>
        <a:ea typeface="+mn-ea"/>
        <a:cs typeface="+mn-cs"/>
      </a:defRPr>
    </a:lvl4pPr>
    <a:lvl5pPr marL="2432473" algn="l" defTabSz="1216237" rtl="0" eaLnBrk="1" latinLnBrk="0" hangingPunct="1">
      <a:defRPr sz="1597" kern="1200">
        <a:solidFill>
          <a:schemeClr val="tx1"/>
        </a:solidFill>
        <a:latin typeface="+mn-lt"/>
        <a:ea typeface="+mn-ea"/>
        <a:cs typeface="+mn-cs"/>
      </a:defRPr>
    </a:lvl5pPr>
    <a:lvl6pPr marL="3040593" algn="l" defTabSz="1216237" rtl="0" eaLnBrk="1" latinLnBrk="0" hangingPunct="1">
      <a:defRPr sz="1597" kern="1200">
        <a:solidFill>
          <a:schemeClr val="tx1"/>
        </a:solidFill>
        <a:latin typeface="+mn-lt"/>
        <a:ea typeface="+mn-ea"/>
        <a:cs typeface="+mn-cs"/>
      </a:defRPr>
    </a:lvl6pPr>
    <a:lvl7pPr marL="3648713" algn="l" defTabSz="1216237" rtl="0" eaLnBrk="1" latinLnBrk="0" hangingPunct="1">
      <a:defRPr sz="1597" kern="1200">
        <a:solidFill>
          <a:schemeClr val="tx1"/>
        </a:solidFill>
        <a:latin typeface="+mn-lt"/>
        <a:ea typeface="+mn-ea"/>
        <a:cs typeface="+mn-cs"/>
      </a:defRPr>
    </a:lvl7pPr>
    <a:lvl8pPr marL="4256830" algn="l" defTabSz="1216237" rtl="0" eaLnBrk="1" latinLnBrk="0" hangingPunct="1">
      <a:defRPr sz="1597" kern="1200">
        <a:solidFill>
          <a:schemeClr val="tx1"/>
        </a:solidFill>
        <a:latin typeface="+mn-lt"/>
        <a:ea typeface="+mn-ea"/>
        <a:cs typeface="+mn-cs"/>
      </a:defRPr>
    </a:lvl8pPr>
    <a:lvl9pPr marL="4864948" algn="l" defTabSz="1216237" rtl="0" eaLnBrk="1" latinLnBrk="0" hangingPunct="1">
      <a:defRPr sz="159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1</a:t>
            </a:fld>
            <a:endParaRPr lang="nl-NL"/>
          </a:p>
        </p:txBody>
      </p:sp>
    </p:spTree>
    <p:extLst>
      <p:ext uri="{BB962C8B-B14F-4D97-AF65-F5344CB8AC3E}">
        <p14:creationId xmlns:p14="http://schemas.microsoft.com/office/powerpoint/2010/main" val="3501999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Reflecteren gebeurt continu in het Taalgroeiboek (les 1, 5, 10, 15 én 20)</a:t>
            </a:r>
          </a:p>
          <a:p>
            <a:r>
              <a:rPr lang="nl-NL"/>
              <a:t>Na elke les in het LWB.</a:t>
            </a:r>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10</a:t>
            </a:fld>
            <a:endParaRPr lang="nl-NL"/>
          </a:p>
        </p:txBody>
      </p:sp>
    </p:spTree>
    <p:extLst>
      <p:ext uri="{BB962C8B-B14F-4D97-AF65-F5344CB8AC3E}">
        <p14:creationId xmlns:p14="http://schemas.microsoft.com/office/powerpoint/2010/main" val="2590895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conceptdoelen is er meer aandacht voor literatuur en leesbevordering. Hier draagt de nieuwe TA aan bij Wie werkte er niet mee aan TA? </a:t>
            </a:r>
            <a:r>
              <a:rPr lang="nl-NL" dirty="0">
                <a:sym typeface="Wingdings" pitchFamily="2" charset="2"/>
              </a:rPr>
              <a:t></a:t>
            </a:r>
            <a:endParaRPr lang="nl-NL" dirty="0"/>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11</a:t>
            </a:fld>
            <a:endParaRPr lang="nl-NL"/>
          </a:p>
        </p:txBody>
      </p:sp>
    </p:spTree>
    <p:extLst>
      <p:ext uri="{BB962C8B-B14F-4D97-AF65-F5344CB8AC3E}">
        <p14:creationId xmlns:p14="http://schemas.microsoft.com/office/powerpoint/2010/main" val="1037388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Een greep uit auteurs van teksten waarmee de kinderen (samen met de leerkracht) aan de slag gaan bij Tekstbegrip</a:t>
            </a:r>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12</a:t>
            </a:fld>
            <a:endParaRPr lang="nl-NL"/>
          </a:p>
        </p:txBody>
      </p:sp>
    </p:spTree>
    <p:extLst>
      <p:ext uri="{BB962C8B-B14F-4D97-AF65-F5344CB8AC3E}">
        <p14:creationId xmlns:p14="http://schemas.microsoft.com/office/powerpoint/2010/main" val="1055621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Samenhang binnen taal is volledig gedekt.</a:t>
            </a:r>
          </a:p>
          <a:p>
            <a:r>
              <a:rPr lang="nl-NL" dirty="0"/>
              <a:t>Samenhang met andere gebieden via onderzoekboeken uit plusmateriaal</a:t>
            </a:r>
          </a:p>
          <a:p>
            <a:r>
              <a:rPr lang="nl-NL" dirty="0"/>
              <a:t>@Marleen. k zou dit nog toevoegen: Communicatiethema’s van taal kunnen goed aan WEO thema’s worden gekoppeld.</a:t>
            </a:r>
          </a:p>
          <a:p>
            <a:endParaRPr lang="nl-NL" dirty="0"/>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13</a:t>
            </a:fld>
            <a:endParaRPr lang="nl-NL"/>
          </a:p>
        </p:txBody>
      </p:sp>
    </p:spTree>
    <p:extLst>
      <p:ext uri="{BB962C8B-B14F-4D97-AF65-F5344CB8AC3E}">
        <p14:creationId xmlns:p14="http://schemas.microsoft.com/office/powerpoint/2010/main" val="497091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Voorbeelden van samenhang met taalonderzoeken (uit het plusmateriaal, twee delen komen online een jaargroep later voor alle kinderen beschikbaar)</a:t>
            </a:r>
          </a:p>
          <a:p>
            <a:r>
              <a:rPr lang="nl-NL"/>
              <a:t>Voordeel van TA is verder dat elk jaar de acht communicatiedoelen terugkeren met steeds andere insteken, eenvoudig te koppelen aan andere leergebieden (voorstel van de conceptgroep is documenten te maken waarmee je TA kunt koppelen aan andere leergebieden. Voorbeeld: thema Ik ben koppelen aan helden uit de geschiedenis.</a:t>
            </a:r>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14</a:t>
            </a:fld>
            <a:endParaRPr lang="nl-NL"/>
          </a:p>
        </p:txBody>
      </p:sp>
    </p:spTree>
    <p:extLst>
      <p:ext uri="{BB962C8B-B14F-4D97-AF65-F5344CB8AC3E}">
        <p14:creationId xmlns:p14="http://schemas.microsoft.com/office/powerpoint/2010/main" val="1905647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Documenten uitdelen</a:t>
            </a:r>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15</a:t>
            </a:fld>
            <a:endParaRPr lang="nl-NL"/>
          </a:p>
        </p:txBody>
      </p:sp>
    </p:spTree>
    <p:extLst>
      <p:ext uri="{BB962C8B-B14F-4D97-AF65-F5344CB8AC3E}">
        <p14:creationId xmlns:p14="http://schemas.microsoft.com/office/powerpoint/2010/main" val="494237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Opvallende woorden uit de karakteristiek van het leergebied Nederlands.</a:t>
            </a:r>
          </a:p>
          <a:p>
            <a:r>
              <a:rPr lang="nl-NL"/>
              <a:t>Afsluiten met de vraag: hoe denken jullie dat de makers van TA5 op deze conceptdoelen reageerden?</a:t>
            </a:r>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2</a:t>
            </a:fld>
            <a:endParaRPr lang="nl-NL"/>
          </a:p>
        </p:txBody>
      </p:sp>
    </p:spTree>
    <p:extLst>
      <p:ext uri="{BB962C8B-B14F-4D97-AF65-F5344CB8AC3E}">
        <p14:creationId xmlns:p14="http://schemas.microsoft.com/office/powerpoint/2010/main" val="3384638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Precies: met gejuich ontvangen!</a:t>
            </a:r>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3</a:t>
            </a:fld>
            <a:endParaRPr lang="nl-NL"/>
          </a:p>
        </p:txBody>
      </p:sp>
    </p:spTree>
    <p:extLst>
      <p:ext uri="{BB962C8B-B14F-4D97-AF65-F5344CB8AC3E}">
        <p14:creationId xmlns:p14="http://schemas.microsoft.com/office/powerpoint/2010/main" val="4234723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Communicatie staat centraal in TA5</a:t>
            </a:r>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4</a:t>
            </a:fld>
            <a:endParaRPr lang="nl-NL"/>
          </a:p>
        </p:txBody>
      </p:sp>
    </p:spTree>
    <p:extLst>
      <p:ext uri="{BB962C8B-B14F-4D97-AF65-F5344CB8AC3E}">
        <p14:creationId xmlns:p14="http://schemas.microsoft.com/office/powerpoint/2010/main" val="1115127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allerlei manieren kan binnen het lesmateriaal worden gedifferentieerd.</a:t>
            </a:r>
          </a:p>
          <a:p>
            <a:r>
              <a:rPr lang="nl-NL" dirty="0"/>
              <a:t>En… kinderen leren ook van elkaar!</a:t>
            </a:r>
            <a:br>
              <a:rPr lang="nl-NL" dirty="0"/>
            </a:br>
            <a:r>
              <a:rPr lang="nl-NL" dirty="0"/>
              <a:t>@Marleen: hier ook iets zeggen over meertaligheid?</a:t>
            </a:r>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5</a:t>
            </a:fld>
            <a:endParaRPr lang="nl-NL"/>
          </a:p>
        </p:txBody>
      </p:sp>
    </p:spTree>
    <p:extLst>
      <p:ext uri="{BB962C8B-B14F-4D97-AF65-F5344CB8AC3E}">
        <p14:creationId xmlns:p14="http://schemas.microsoft.com/office/powerpoint/2010/main" val="317838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Kinderen kiezen zelf de invullen van de schrijftaak of de spreek- en luistertaak.</a:t>
            </a:r>
          </a:p>
          <a:p>
            <a:r>
              <a:rPr lang="nl-NL" dirty="0"/>
              <a:t>Authentieke voorbeelden helpen daarbij.</a:t>
            </a:r>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6</a:t>
            </a:fld>
            <a:endParaRPr lang="nl-NL"/>
          </a:p>
        </p:txBody>
      </p:sp>
    </p:spTree>
    <p:extLst>
      <p:ext uri="{BB962C8B-B14F-4D97-AF65-F5344CB8AC3E}">
        <p14:creationId xmlns:p14="http://schemas.microsoft.com/office/powerpoint/2010/main" val="207089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Heldere lesdoelen bij de meetbare taaldomeinen woordenschat,  taal verkennen en spelling.</a:t>
            </a:r>
          </a:p>
          <a:p>
            <a:r>
              <a:rPr lang="nl-NL" dirty="0"/>
              <a:t>Deze doelen worden betekenisvol in jouw eigen schrijftaak of spreek- en luistertaak via de Transferpagina in het TGB en in de peerfilmpje (welk woord uit de </a:t>
            </a:r>
            <a:r>
              <a:rPr lang="nl-NL" dirty="0" err="1"/>
              <a:t>woordenschatles</a:t>
            </a:r>
            <a:r>
              <a:rPr lang="nl-NL" dirty="0"/>
              <a:t> heb jij gebruikt?) </a:t>
            </a:r>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7</a:t>
            </a:fld>
            <a:endParaRPr lang="nl-NL"/>
          </a:p>
        </p:txBody>
      </p:sp>
    </p:spTree>
    <p:extLst>
      <p:ext uri="{BB962C8B-B14F-4D97-AF65-F5344CB8AC3E}">
        <p14:creationId xmlns:p14="http://schemas.microsoft.com/office/powerpoint/2010/main" val="4157575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Veel schrijftaken en spreek- en luistertaken sluiten aan bij burgerschap. Het scherm toont enkele voorbeelden.</a:t>
            </a:r>
          </a:p>
          <a:p>
            <a:r>
              <a:rPr lang="nl-NL"/>
              <a:t>Verschillende onderzoekboeken uit plusmateriaal sluiten ook aan, denk bijvoorbeeld (Hoe kan taal kwetsen?, Hoe zet je een campagne op?, Hoe maak je een goed spandoek?</a:t>
            </a:r>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8</a:t>
            </a:fld>
            <a:endParaRPr lang="nl-NL"/>
          </a:p>
        </p:txBody>
      </p:sp>
    </p:spTree>
    <p:extLst>
      <p:ext uri="{BB962C8B-B14F-4D97-AF65-F5344CB8AC3E}">
        <p14:creationId xmlns:p14="http://schemas.microsoft.com/office/powerpoint/2010/main" val="970715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Taalgroeiboek is jouw boek waarmee je groeit in taal</a:t>
            </a:r>
            <a:r>
              <a:rPr lang="nl-NL"/>
              <a:t>. </a:t>
            </a:r>
            <a:endParaRPr lang="nl-NL" dirty="0"/>
          </a:p>
        </p:txBody>
      </p:sp>
      <p:sp>
        <p:nvSpPr>
          <p:cNvPr id="4" name="Tijdelijke aanduiding voor dianummer 3"/>
          <p:cNvSpPr>
            <a:spLocks noGrp="1"/>
          </p:cNvSpPr>
          <p:nvPr>
            <p:ph type="sldNum" sz="quarter" idx="5"/>
          </p:nvPr>
        </p:nvSpPr>
        <p:spPr/>
        <p:txBody>
          <a:bodyPr/>
          <a:lstStyle/>
          <a:p>
            <a:fld id="{1B7A2308-6E87-4D09-ADAA-9AC645FD1BC2}" type="slidenum">
              <a:rPr lang="nl-NL" smtClean="0"/>
              <a:t>9</a:t>
            </a:fld>
            <a:endParaRPr lang="nl-NL"/>
          </a:p>
        </p:txBody>
      </p:sp>
    </p:spTree>
    <p:extLst>
      <p:ext uri="{BB962C8B-B14F-4D97-AF65-F5344CB8AC3E}">
        <p14:creationId xmlns:p14="http://schemas.microsoft.com/office/powerpoint/2010/main" val="34531606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C4AD9B42-E6C6-AB40-B572-0234873499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98"/>
            <a:ext cx="12287250" cy="6911578"/>
          </a:xfrm>
          <a:prstGeom prst="rect">
            <a:avLst/>
          </a:prstGeom>
        </p:spPr>
      </p:pic>
      <p:sp>
        <p:nvSpPr>
          <p:cNvPr id="18" name="Rechthoek 4">
            <a:extLst>
              <a:ext uri="{FF2B5EF4-FFF2-40B4-BE49-F238E27FC236}">
                <a16:creationId xmlns:a16="http://schemas.microsoft.com/office/drawing/2014/main" id="{67BBC8F9-EBDC-6E42-A136-4272D67548FB}"/>
              </a:ext>
            </a:extLst>
          </p:cNvPr>
          <p:cNvSpPr/>
          <p:nvPr userDrawn="1"/>
        </p:nvSpPr>
        <p:spPr>
          <a:xfrm>
            <a:off x="435174" y="5923179"/>
            <a:ext cx="8611741" cy="726398"/>
          </a:xfrm>
          <a:prstGeom prst="rect">
            <a:avLst/>
          </a:prstGeom>
          <a:solidFill>
            <a:schemeClr val="bg1"/>
          </a:solidFill>
          <a:ln>
            <a:noFill/>
          </a:ln>
          <a:effectLst>
            <a:outerShdw blurRad="139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kstvak 7">
            <a:extLst>
              <a:ext uri="{FF2B5EF4-FFF2-40B4-BE49-F238E27FC236}">
                <a16:creationId xmlns:a16="http://schemas.microsoft.com/office/drawing/2014/main" id="{546B1AF5-9F6F-8245-8365-8445E739E7F3}"/>
              </a:ext>
            </a:extLst>
          </p:cNvPr>
          <p:cNvSpPr txBox="1"/>
          <p:nvPr userDrawn="1"/>
        </p:nvSpPr>
        <p:spPr>
          <a:xfrm>
            <a:off x="-3242468" y="0"/>
            <a:ext cx="3097411" cy="3751796"/>
          </a:xfrm>
          <a:prstGeom prst="rect">
            <a:avLst/>
          </a:prstGeom>
          <a:solidFill>
            <a:schemeClr val="bg1"/>
          </a:solidFill>
        </p:spPr>
        <p:txBody>
          <a:bodyPr>
            <a:spAutoFit/>
          </a:bodyPr>
          <a:lstStyle/>
          <a:p>
            <a:pPr fontAlgn="auto">
              <a:spcBef>
                <a:spcPts val="806"/>
              </a:spcBef>
              <a:spcAft>
                <a:spcPts val="0"/>
              </a:spcAft>
              <a:defRPr/>
            </a:pPr>
            <a:r>
              <a:rPr lang="nl-NL" sz="1210" b="1">
                <a:latin typeface="+mn-lt"/>
                <a:cs typeface="+mn-cs"/>
              </a:rPr>
              <a:t>Instructie                                 Opmaak PowerPoint: </a:t>
            </a:r>
          </a:p>
          <a:p>
            <a:pPr marL="230383" indent="-230383" fontAlgn="auto">
              <a:spcBef>
                <a:spcPts val="806"/>
              </a:spcBef>
              <a:spcAft>
                <a:spcPts val="0"/>
              </a:spcAft>
              <a:buFont typeface="Arial" panose="020B0604020202020204" pitchFamily="34" charset="0"/>
              <a:buChar char="•"/>
              <a:defRPr/>
            </a:pPr>
            <a:r>
              <a:rPr lang="nl-NL" sz="1210">
                <a:latin typeface="+mn-lt"/>
                <a:cs typeface="+mn-cs"/>
              </a:rPr>
              <a:t>Rode balk bevat  korte koptekst.  De balkjes moeten verspringen zoals in het voorbeeld. De afstand tussen de balkjes en de hoogte van de balkjes mag niet veranderd worden. De lengte van de balk mag veranderen evenals de kleur van de balkjes. </a:t>
            </a:r>
          </a:p>
          <a:p>
            <a:pPr marL="230383" indent="-230383" fontAlgn="auto">
              <a:spcBef>
                <a:spcPts val="806"/>
              </a:spcBef>
              <a:spcAft>
                <a:spcPts val="0"/>
              </a:spcAft>
              <a:buFont typeface="Arial" panose="020B0604020202020204" pitchFamily="34" charset="0"/>
              <a:buChar char="•"/>
              <a:defRPr/>
            </a:pPr>
            <a:r>
              <a:rPr lang="nl-NL" sz="1210">
                <a:latin typeface="+mn-lt"/>
                <a:cs typeface="+mn-cs"/>
              </a:rPr>
              <a:t>Witte Logo balk mag niet gescheiden worden van het lichtblauwe </a:t>
            </a:r>
            <a:r>
              <a:rPr lang="nl-NL" sz="1210" err="1">
                <a:latin typeface="+mn-lt"/>
                <a:cs typeface="+mn-cs"/>
              </a:rPr>
              <a:t>contentblok</a:t>
            </a:r>
            <a:r>
              <a:rPr lang="nl-NL" sz="1210">
                <a:latin typeface="+mn-lt"/>
                <a:cs typeface="+mn-cs"/>
              </a:rPr>
              <a:t>. Beide mogen samen wel verplaatst worden naar rechts.</a:t>
            </a:r>
          </a:p>
          <a:p>
            <a:pPr marL="230383" indent="-230383" fontAlgn="auto">
              <a:spcBef>
                <a:spcPts val="806"/>
              </a:spcBef>
              <a:spcAft>
                <a:spcPts val="0"/>
              </a:spcAft>
              <a:buFont typeface="Arial" panose="020B0604020202020204" pitchFamily="34" charset="0"/>
              <a:buChar char="•"/>
              <a:defRPr/>
            </a:pPr>
            <a:r>
              <a:rPr lang="nl-NL" sz="1210">
                <a:latin typeface="+mn-lt"/>
                <a:cs typeface="+mn-cs"/>
              </a:rPr>
              <a:t>Foto op achtergrond mag gewijzigd worden mits het beeld voldoet aan de huisstijl (zie mint)</a:t>
            </a:r>
          </a:p>
        </p:txBody>
      </p:sp>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5174" y="4183460"/>
            <a:ext cx="3861425" cy="653173"/>
          </a:xfrm>
          <a:solidFill>
            <a:srgbClr val="FF7F00"/>
          </a:solidFill>
        </p:spPr>
        <p:txBody>
          <a:bodyPr wrap="none" anchor="ctr">
            <a:noAutofit/>
          </a:bodyPr>
          <a:lstStyle>
            <a:lvl1pPr marL="0" indent="0">
              <a:buFontTx/>
              <a:buNone/>
              <a:defRPr sz="3763" b="1" i="1" u="none">
                <a:solidFill>
                  <a:schemeClr val="bg1"/>
                </a:solidFill>
              </a:defRPr>
            </a:lvl1pPr>
            <a:lvl2pPr marL="614357" indent="0">
              <a:buFontTx/>
              <a:buNone/>
              <a:defRPr>
                <a:solidFill>
                  <a:schemeClr val="bg1"/>
                </a:solidFill>
              </a:defRPr>
            </a:lvl2pPr>
            <a:lvl3pPr marL="1228715" indent="0">
              <a:buFontTx/>
              <a:buNone/>
              <a:defRPr>
                <a:solidFill>
                  <a:schemeClr val="bg1"/>
                </a:solidFill>
              </a:defRPr>
            </a:lvl3pPr>
            <a:lvl4pPr marL="1843073" indent="0">
              <a:buFontTx/>
              <a:buNone/>
              <a:defRPr>
                <a:solidFill>
                  <a:schemeClr val="bg1"/>
                </a:solidFill>
              </a:defRPr>
            </a:lvl4pPr>
            <a:lvl5pPr marL="2457430"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23145" y="4981782"/>
            <a:ext cx="3906398" cy="653173"/>
          </a:xfrm>
          <a:solidFill>
            <a:srgbClr val="FF7F00"/>
          </a:solidFill>
        </p:spPr>
        <p:txBody>
          <a:bodyPr wrap="none" anchor="ctr">
            <a:noAutofit/>
          </a:bodyPr>
          <a:lstStyle>
            <a:lvl1pPr marL="0" indent="0">
              <a:buFontTx/>
              <a:buNone/>
              <a:defRPr sz="3763" b="1" i="1" u="none">
                <a:solidFill>
                  <a:schemeClr val="bg1"/>
                </a:solidFill>
              </a:defRPr>
            </a:lvl1pPr>
            <a:lvl2pPr marL="614357" indent="0">
              <a:buFontTx/>
              <a:buNone/>
              <a:defRPr>
                <a:solidFill>
                  <a:schemeClr val="bg1"/>
                </a:solidFill>
              </a:defRPr>
            </a:lvl2pPr>
            <a:lvl3pPr marL="1228715" indent="0">
              <a:buFontTx/>
              <a:buNone/>
              <a:defRPr>
                <a:solidFill>
                  <a:schemeClr val="bg1"/>
                </a:solidFill>
              </a:defRPr>
            </a:lvl3pPr>
            <a:lvl4pPr marL="1843073" indent="0">
              <a:buFontTx/>
              <a:buNone/>
              <a:defRPr>
                <a:solidFill>
                  <a:schemeClr val="bg1"/>
                </a:solidFill>
              </a:defRPr>
            </a:lvl4pPr>
            <a:lvl5pPr marL="2457430"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658672" y="6644776"/>
            <a:ext cx="2867025" cy="214400"/>
          </a:xfrm>
        </p:spPr>
        <p:txBody>
          <a:bodyPr/>
          <a:lstStyle>
            <a:lvl1pPr>
              <a:defRPr/>
            </a:lvl1pPr>
          </a:lstStyle>
          <a:p>
            <a:pPr>
              <a:defRPr/>
            </a:pPr>
            <a:fld id="{948A4A2C-5E2B-46F4-91F4-91F39F0585BC}" type="datetime1">
              <a:rPr lang="en-US" smtClean="0"/>
              <a:t>11/28/2023</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93097" y="6644776"/>
            <a:ext cx="3890962" cy="214400"/>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75168" y="6644776"/>
            <a:ext cx="2867025" cy="214400"/>
          </a:xfrm>
        </p:spPr>
        <p:txBody>
          <a:bodyPr/>
          <a:lstStyle>
            <a:lvl1pPr>
              <a:defRPr/>
            </a:lvl1pPr>
          </a:lstStyle>
          <a:p>
            <a:pPr>
              <a:defRPr/>
            </a:pPr>
            <a:fld id="{0FC7EA6C-A93A-4E5D-89BE-DA32A1868F1B}" type="slidenum">
              <a:rPr lang="en-US"/>
              <a:pPr>
                <a:defRPr/>
              </a:pPr>
              <a:t>‹nr.›</a:t>
            </a:fld>
            <a:endParaRPr lang="en-US"/>
          </a:p>
        </p:txBody>
      </p:sp>
      <p:pic>
        <p:nvPicPr>
          <p:cNvPr id="26" name="Picture 2" descr="C:\Users\Studio-Max PC\Desktop\LOGO_MALMBERG-Sanoma_CMYK-A4-A3.png">
            <a:extLst>
              <a:ext uri="{FF2B5EF4-FFF2-40B4-BE49-F238E27FC236}">
                <a16:creationId xmlns:a16="http://schemas.microsoft.com/office/drawing/2014/main" id="{374E81E5-37E6-8441-882D-42BBB884222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628263" y="6131474"/>
            <a:ext cx="1641933" cy="3354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5C5AC4DD-2201-0341-93BF-A31DBB24859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29033" y="6112569"/>
            <a:ext cx="923893" cy="363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420278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094115DB-8733-6642-A5D6-CC44FA744A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3339"/>
          <a:stretch/>
        </p:blipFill>
        <p:spPr>
          <a:xfrm>
            <a:off x="0" y="198"/>
            <a:ext cx="12287250" cy="1151534"/>
          </a:xfrm>
          <a:prstGeom prst="rect">
            <a:avLst/>
          </a:prstGeom>
        </p:spPr>
      </p:pic>
      <p:sp>
        <p:nvSpPr>
          <p:cNvPr id="2" name="Titel 1"/>
          <p:cNvSpPr>
            <a:spLocks noGrp="1"/>
          </p:cNvSpPr>
          <p:nvPr>
            <p:ph type="title"/>
          </p:nvPr>
        </p:nvSpPr>
        <p:spPr>
          <a:xfrm>
            <a:off x="337046" y="832353"/>
            <a:ext cx="11709153" cy="857597"/>
          </a:xfrm>
        </p:spPr>
        <p:txBody>
          <a:bodyPr/>
          <a:lstStyle>
            <a:lvl1pPr>
              <a:defRPr>
                <a:solidFill>
                  <a:schemeClr val="tx1"/>
                </a:solidFill>
              </a:defRPr>
            </a:lvl1pPr>
          </a:lstStyle>
          <a:p>
            <a:r>
              <a:rPr lang="nl-NL"/>
              <a:t>Klik om de stijl te bewerken</a:t>
            </a:r>
            <a:endParaRPr lang="en-US"/>
          </a:p>
        </p:txBody>
      </p:sp>
      <p:sp>
        <p:nvSpPr>
          <p:cNvPr id="3" name="Tijdelijke aanduiding voor inhoud 2"/>
          <p:cNvSpPr>
            <a:spLocks noGrp="1"/>
          </p:cNvSpPr>
          <p:nvPr>
            <p:ph idx="1" hasCustomPrompt="1"/>
          </p:nvPr>
        </p:nvSpPr>
        <p:spPr>
          <a:xfrm>
            <a:off x="337046" y="1833948"/>
            <a:ext cx="11709153" cy="3926295"/>
          </a:xfrm>
        </p:spPr>
        <p:txBody>
          <a:bodyPr/>
          <a:lstStyle>
            <a:lvl1pPr>
              <a:buClr>
                <a:srgbClr val="6CB744"/>
              </a:buClr>
              <a:defRPr/>
            </a:lvl1pPr>
            <a:lvl2pPr>
              <a:buClr>
                <a:srgbClr val="6CB744"/>
              </a:buClr>
              <a:defRPr/>
            </a:lvl2pPr>
            <a:lvl3pPr>
              <a:buClr>
                <a:srgbClr val="6CB744"/>
              </a:buClr>
              <a:defRPr/>
            </a:lvl3pPr>
            <a:lvl4pPr>
              <a:buClr>
                <a:srgbClr val="6CB744"/>
              </a:buClr>
              <a:defRPr/>
            </a:lvl4pPr>
            <a:lvl5pPr>
              <a:buClr>
                <a:srgbClr val="6CB744"/>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lvl1pPr>
              <a:defRPr/>
            </a:lvl1pPr>
          </a:lstStyle>
          <a:p>
            <a:pPr>
              <a:defRPr/>
            </a:pPr>
            <a:fld id="{FF412D88-CA9B-4E91-B2C8-E763F0159358}" type="datetime1">
              <a:rPr lang="en-US" smtClean="0"/>
              <a:t>11/28/2023</a:t>
            </a:fld>
            <a:endParaRPr lang="en-US"/>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580730B8-A467-40A3-88B6-9FEF759DCAC2}" type="slidenum">
              <a:rPr lang="en-US"/>
              <a:pPr>
                <a:defRPr/>
              </a:pPr>
              <a:t>‹nr.›</a:t>
            </a:fld>
            <a:endParaRPr lang="en-US"/>
          </a:p>
        </p:txBody>
      </p:sp>
    </p:spTree>
    <p:extLst>
      <p:ext uri="{BB962C8B-B14F-4D97-AF65-F5344CB8AC3E}">
        <p14:creationId xmlns:p14="http://schemas.microsoft.com/office/powerpoint/2010/main" val="148139721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37046" y="832353"/>
            <a:ext cx="11709153" cy="857597"/>
          </a:xfrm>
        </p:spPr>
        <p:txBody>
          <a:bodyPr/>
          <a:lstStyle>
            <a:lvl1pPr>
              <a:defRPr>
                <a:solidFill>
                  <a:schemeClr val="tx1"/>
                </a:solidFill>
              </a:defRPr>
            </a:lvl1pPr>
          </a:lstStyle>
          <a:p>
            <a:r>
              <a:rPr lang="nl-NL"/>
              <a:t>Klik om de stijl te bewerken</a:t>
            </a:r>
            <a:endParaRPr lang="en-US"/>
          </a:p>
        </p:txBody>
      </p:sp>
      <p:sp>
        <p:nvSpPr>
          <p:cNvPr id="3" name="Tijdelijke aanduiding voor inhoud 2"/>
          <p:cNvSpPr>
            <a:spLocks noGrp="1"/>
          </p:cNvSpPr>
          <p:nvPr>
            <p:ph idx="1" hasCustomPrompt="1"/>
          </p:nvPr>
        </p:nvSpPr>
        <p:spPr>
          <a:xfrm>
            <a:off x="337046" y="1833948"/>
            <a:ext cx="11709153" cy="3926295"/>
          </a:xfrm>
        </p:spPr>
        <p:txBody>
          <a:bodyPr/>
          <a:lstStyle>
            <a:lvl1pPr>
              <a:buClr>
                <a:srgbClr val="00A1AB"/>
              </a:buClr>
              <a:defRPr/>
            </a:lvl1pPr>
            <a:lvl2pPr>
              <a:buClr>
                <a:srgbClr val="00A1AB"/>
              </a:buClr>
              <a:defRPr/>
            </a:lvl2pPr>
            <a:lvl3pPr>
              <a:buClr>
                <a:srgbClr val="00A1AB"/>
              </a:buClr>
              <a:defRPr/>
            </a:lvl3pPr>
            <a:lvl4pPr>
              <a:buClr>
                <a:srgbClr val="00A1AB"/>
              </a:buClr>
              <a:defRPr/>
            </a:lvl4pPr>
            <a:lvl5pPr>
              <a:buClr>
                <a:srgbClr val="00A1AB"/>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lvl1pPr>
              <a:defRPr/>
            </a:lvl1pPr>
          </a:lstStyle>
          <a:p>
            <a:pPr>
              <a:defRPr/>
            </a:pPr>
            <a:fld id="{E944675D-E51F-4B49-AD0F-05DBD0A64088}" type="datetime1">
              <a:rPr lang="en-US" smtClean="0"/>
              <a:t>11/28/2023</a:t>
            </a:fld>
            <a:endParaRPr lang="en-US"/>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580730B8-A467-40A3-88B6-9FEF759DCAC2}" type="slidenum">
              <a:rPr lang="en-US"/>
              <a:pPr>
                <a:defRPr/>
              </a:pPr>
              <a:t>‹nr.›</a:t>
            </a:fld>
            <a:endParaRPr lang="en-US"/>
          </a:p>
        </p:txBody>
      </p:sp>
      <p:pic>
        <p:nvPicPr>
          <p:cNvPr id="9" name="Picture 8">
            <a:extLst>
              <a:ext uri="{FF2B5EF4-FFF2-40B4-BE49-F238E27FC236}">
                <a16:creationId xmlns:a16="http://schemas.microsoft.com/office/drawing/2014/main" id="{8A9231B9-A8CC-4344-ABE5-C2F11E386F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1255"/>
          <a:stretch/>
        </p:blipFill>
        <p:spPr>
          <a:xfrm>
            <a:off x="0" y="198"/>
            <a:ext cx="12287250" cy="1295549"/>
          </a:xfrm>
          <a:prstGeom prst="rect">
            <a:avLst/>
          </a:prstGeom>
        </p:spPr>
      </p:pic>
    </p:spTree>
    <p:extLst>
      <p:ext uri="{BB962C8B-B14F-4D97-AF65-F5344CB8AC3E}">
        <p14:creationId xmlns:p14="http://schemas.microsoft.com/office/powerpoint/2010/main" val="362306005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 zonder ondertitel">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F579AB3F-BBB9-427F-8BE0-FAFFFC2894AE}" type="datetime1">
              <a:rPr lang="en-US" smtClean="0"/>
              <a:t>11/28/2023</a:t>
            </a:fld>
            <a:endParaRPr lang="fi-FI"/>
          </a:p>
        </p:txBody>
      </p:sp>
      <p:sp>
        <p:nvSpPr>
          <p:cNvPr id="4" name="Tijdelijke aanduiding voor voettekst 3"/>
          <p:cNvSpPr>
            <a:spLocks noGrp="1"/>
          </p:cNvSpPr>
          <p:nvPr>
            <p:ph type="ftr" sz="quarter" idx="11"/>
          </p:nvPr>
        </p:nvSpPr>
        <p:spPr/>
        <p:txBody>
          <a:bodyPr/>
          <a:lstStyle/>
          <a:p>
            <a:endParaRPr lang="fi-FI"/>
          </a:p>
        </p:txBody>
      </p:sp>
      <p:sp>
        <p:nvSpPr>
          <p:cNvPr id="5" name="Tijdelijke aanduiding voor dianummer 4"/>
          <p:cNvSpPr>
            <a:spLocks noGrp="1"/>
          </p:cNvSpPr>
          <p:nvPr>
            <p:ph type="sldNum" sz="quarter" idx="12"/>
          </p:nvPr>
        </p:nvSpPr>
        <p:spPr/>
        <p:txBody>
          <a:bodyPr/>
          <a:lstStyle/>
          <a:p>
            <a:fld id="{8BA1D61E-DCAC-4F3F-A9E2-B5195B305580}" type="slidenum">
              <a:rPr lang="fi-FI" smtClean="0"/>
              <a:pPr/>
              <a:t>‹nr.›</a:t>
            </a:fld>
            <a:endParaRPr lang="fi-FI"/>
          </a:p>
        </p:txBody>
      </p:sp>
      <p:sp>
        <p:nvSpPr>
          <p:cNvPr id="9" name="Content Placeholder 3"/>
          <p:cNvSpPr>
            <a:spLocks noGrp="1"/>
          </p:cNvSpPr>
          <p:nvPr>
            <p:ph sz="half" idx="2"/>
          </p:nvPr>
        </p:nvSpPr>
        <p:spPr>
          <a:xfrm>
            <a:off x="439298" y="1583780"/>
            <a:ext cx="11335521" cy="4464599"/>
          </a:xfrm>
        </p:spPr>
        <p:txBody>
          <a:bodyPr/>
          <a:lstStyle>
            <a:lvl1pPr>
              <a:defRPr sz="2000"/>
            </a:lvl1pPr>
            <a:lvl2pPr>
              <a:defRPr sz="1800"/>
            </a:lvl2pPr>
            <a:lvl3pPr>
              <a:defRPr sz="1500"/>
            </a:lvl3pPr>
            <a:lvl4pPr>
              <a:defRPr sz="1400"/>
            </a:lvl4pPr>
            <a:lvl5pPr>
              <a:defRPr sz="14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fi-FI"/>
          </a:p>
        </p:txBody>
      </p:sp>
      <p:sp>
        <p:nvSpPr>
          <p:cNvPr id="10" name="Title Placeholder 1"/>
          <p:cNvSpPr>
            <a:spLocks noGrp="1"/>
          </p:cNvSpPr>
          <p:nvPr>
            <p:ph type="title"/>
          </p:nvPr>
        </p:nvSpPr>
        <p:spPr>
          <a:xfrm>
            <a:off x="439302" y="673510"/>
            <a:ext cx="11408653" cy="766253"/>
          </a:xfrm>
          <a:prstGeom prst="rect">
            <a:avLst/>
          </a:prstGeom>
        </p:spPr>
        <p:txBody>
          <a:bodyPr vert="horz" lIns="35985" tIns="35985" rIns="35985" bIns="35985" rtlCol="0" anchor="ctr" anchorCtr="0">
            <a:noAutofit/>
          </a:bodyPr>
          <a:lstStyle/>
          <a:p>
            <a:r>
              <a:rPr lang="nl-NL"/>
              <a:t>Klik om de stijl te bewerken</a:t>
            </a:r>
            <a:endParaRPr lang="fi-FI"/>
          </a:p>
        </p:txBody>
      </p:sp>
      <p:sp>
        <p:nvSpPr>
          <p:cNvPr id="13" name="Tijdelijke aanduiding voor tekst 7"/>
          <p:cNvSpPr>
            <a:spLocks noGrp="1"/>
          </p:cNvSpPr>
          <p:nvPr>
            <p:ph type="body" sz="quarter" idx="13" hasCustomPrompt="1"/>
          </p:nvPr>
        </p:nvSpPr>
        <p:spPr>
          <a:xfrm>
            <a:off x="9068921" y="215627"/>
            <a:ext cx="2778678" cy="432048"/>
          </a:xfrm>
        </p:spPr>
        <p:txBody>
          <a:bodyPr anchor="ctr"/>
          <a:lstStyle>
            <a:lvl1pPr marL="0" indent="0">
              <a:buNone/>
              <a:defRPr b="1" baseline="0"/>
            </a:lvl1pPr>
          </a:lstStyle>
          <a:p>
            <a:pPr algn="r"/>
            <a:r>
              <a:rPr lang="nl-NL" sz="2000">
                <a:solidFill>
                  <a:schemeClr val="bg1"/>
                </a:solidFill>
              </a:rPr>
              <a:t>KLIK OM DE STIJL TE BEWERKEN</a:t>
            </a:r>
            <a:endParaRPr lang="fi-FI" sz="2000">
              <a:solidFill>
                <a:schemeClr val="bg1"/>
              </a:solidFill>
            </a:endParaRPr>
          </a:p>
        </p:txBody>
      </p:sp>
    </p:spTree>
    <p:extLst>
      <p:ext uri="{BB962C8B-B14F-4D97-AF65-F5344CB8AC3E}">
        <p14:creationId xmlns:p14="http://schemas.microsoft.com/office/powerpoint/2010/main" val="335194388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eldia 2">
    <p:spTree>
      <p:nvGrpSpPr>
        <p:cNvPr id="1" name=""/>
        <p:cNvGrpSpPr/>
        <p:nvPr/>
      </p:nvGrpSpPr>
      <p:grpSpPr>
        <a:xfrm>
          <a:off x="0" y="0"/>
          <a:ext cx="0" cy="0"/>
          <a:chOff x="0" y="0"/>
          <a:chExt cx="0" cy="0"/>
        </a:xfrm>
      </p:grpSpPr>
      <p:pic>
        <p:nvPicPr>
          <p:cNvPr id="3" name="Picture 2" descr="A picture containing food, honey&#10;&#10;Description automatically generated">
            <a:extLst>
              <a:ext uri="{FF2B5EF4-FFF2-40B4-BE49-F238E27FC236}">
                <a16:creationId xmlns:a16="http://schemas.microsoft.com/office/drawing/2014/main" id="{231488E0-2D63-9E45-AC70-BF7317A3DC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98"/>
            <a:ext cx="12287250" cy="6911578"/>
          </a:xfrm>
          <a:prstGeom prst="rect">
            <a:avLst/>
          </a:prstGeom>
        </p:spPr>
      </p:pic>
      <p:sp>
        <p:nvSpPr>
          <p:cNvPr id="5" name="Rechthoek 4"/>
          <p:cNvSpPr/>
          <p:nvPr userDrawn="1"/>
        </p:nvSpPr>
        <p:spPr>
          <a:xfrm>
            <a:off x="435174" y="5923179"/>
            <a:ext cx="8611741" cy="726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kstvak 7"/>
          <p:cNvSpPr txBox="1"/>
          <p:nvPr userDrawn="1"/>
        </p:nvSpPr>
        <p:spPr>
          <a:xfrm>
            <a:off x="-3242468" y="0"/>
            <a:ext cx="3097411" cy="3751796"/>
          </a:xfrm>
          <a:prstGeom prst="rect">
            <a:avLst/>
          </a:prstGeom>
          <a:solidFill>
            <a:schemeClr val="bg1"/>
          </a:solidFill>
        </p:spPr>
        <p:txBody>
          <a:bodyPr>
            <a:spAutoFit/>
          </a:bodyPr>
          <a:lstStyle/>
          <a:p>
            <a:pPr fontAlgn="auto">
              <a:spcBef>
                <a:spcPts val="806"/>
              </a:spcBef>
              <a:spcAft>
                <a:spcPts val="0"/>
              </a:spcAft>
              <a:defRPr/>
            </a:pPr>
            <a:r>
              <a:rPr lang="nl-NL" sz="1210" b="1">
                <a:latin typeface="+mn-lt"/>
                <a:cs typeface="+mn-cs"/>
              </a:rPr>
              <a:t>Instructie                                 Opmaak PowerPoint: </a:t>
            </a:r>
          </a:p>
          <a:p>
            <a:pPr marL="230383" indent="-230383" fontAlgn="auto">
              <a:spcBef>
                <a:spcPts val="806"/>
              </a:spcBef>
              <a:spcAft>
                <a:spcPts val="0"/>
              </a:spcAft>
              <a:buFont typeface="Arial" panose="020B0604020202020204" pitchFamily="34" charset="0"/>
              <a:buChar char="•"/>
              <a:defRPr/>
            </a:pPr>
            <a:r>
              <a:rPr lang="nl-NL" sz="1210">
                <a:latin typeface="+mn-lt"/>
                <a:cs typeface="+mn-cs"/>
              </a:rPr>
              <a:t>Rode balk bevat  korte koptekst.  De balkjes moeten verspringen zoals in het voorbeeld. De afstand tussen de balkjes en de hoogte van de balkjes mag niet veranderd worden. De lengte van de balk mag veranderen evenals de kleur van de balkjes. </a:t>
            </a:r>
          </a:p>
          <a:p>
            <a:pPr marL="230383" indent="-230383" fontAlgn="auto">
              <a:spcBef>
                <a:spcPts val="806"/>
              </a:spcBef>
              <a:spcAft>
                <a:spcPts val="0"/>
              </a:spcAft>
              <a:buFont typeface="Arial" panose="020B0604020202020204" pitchFamily="34" charset="0"/>
              <a:buChar char="•"/>
              <a:defRPr/>
            </a:pPr>
            <a:r>
              <a:rPr lang="nl-NL" sz="1210">
                <a:latin typeface="+mn-lt"/>
                <a:cs typeface="+mn-cs"/>
              </a:rPr>
              <a:t>Witte Logo balk mag niet gescheiden worden van het lichtblauwe </a:t>
            </a:r>
            <a:r>
              <a:rPr lang="nl-NL" sz="1210" err="1">
                <a:latin typeface="+mn-lt"/>
                <a:cs typeface="+mn-cs"/>
              </a:rPr>
              <a:t>contentblok</a:t>
            </a:r>
            <a:r>
              <a:rPr lang="nl-NL" sz="1210">
                <a:latin typeface="+mn-lt"/>
                <a:cs typeface="+mn-cs"/>
              </a:rPr>
              <a:t>. Beide mogen samen wel verplaatst worden naar rechts.</a:t>
            </a:r>
          </a:p>
          <a:p>
            <a:pPr marL="230383" indent="-230383" fontAlgn="auto">
              <a:spcBef>
                <a:spcPts val="806"/>
              </a:spcBef>
              <a:spcAft>
                <a:spcPts val="0"/>
              </a:spcAft>
              <a:buFont typeface="Arial" panose="020B0604020202020204" pitchFamily="34" charset="0"/>
              <a:buChar char="•"/>
              <a:defRPr/>
            </a:pPr>
            <a:r>
              <a:rPr lang="nl-NL" sz="1210">
                <a:latin typeface="+mn-lt"/>
                <a:cs typeface="+mn-cs"/>
              </a:rPr>
              <a:t>Foto op achtergrond mag gewijzigd worden mits het beeld voldoet aan de huisstijl (zie mint)</a:t>
            </a:r>
          </a:p>
        </p:txBody>
      </p:sp>
      <p:sp>
        <p:nvSpPr>
          <p:cNvPr id="11" name="Tijdelijke aanduiding voor tekst 14"/>
          <p:cNvSpPr>
            <a:spLocks noGrp="1"/>
          </p:cNvSpPr>
          <p:nvPr>
            <p:ph type="body" sz="quarter" idx="13" hasCustomPrompt="1"/>
          </p:nvPr>
        </p:nvSpPr>
        <p:spPr>
          <a:xfrm>
            <a:off x="6264198" y="2801681"/>
            <a:ext cx="3861425" cy="653173"/>
          </a:xfrm>
          <a:solidFill>
            <a:srgbClr val="DA002F"/>
          </a:solidFill>
        </p:spPr>
        <p:txBody>
          <a:bodyPr wrap="none" anchor="ctr">
            <a:noAutofit/>
          </a:bodyPr>
          <a:lstStyle>
            <a:lvl1pPr marL="0" indent="0">
              <a:buFontTx/>
              <a:buNone/>
              <a:defRPr sz="3763" b="1" i="1" u="none">
                <a:solidFill>
                  <a:schemeClr val="bg1"/>
                </a:solidFill>
              </a:defRPr>
            </a:lvl1pPr>
            <a:lvl2pPr marL="614357" indent="0">
              <a:buFontTx/>
              <a:buNone/>
              <a:defRPr>
                <a:solidFill>
                  <a:schemeClr val="bg1"/>
                </a:solidFill>
              </a:defRPr>
            </a:lvl2pPr>
            <a:lvl3pPr marL="1228715" indent="0">
              <a:buFontTx/>
              <a:buNone/>
              <a:defRPr>
                <a:solidFill>
                  <a:schemeClr val="bg1"/>
                </a:solidFill>
              </a:defRPr>
            </a:lvl3pPr>
            <a:lvl4pPr marL="1843073" indent="0">
              <a:buFontTx/>
              <a:buNone/>
              <a:defRPr>
                <a:solidFill>
                  <a:schemeClr val="bg1"/>
                </a:solidFill>
              </a:defRPr>
            </a:lvl4pPr>
            <a:lvl5pPr marL="2457430" indent="0">
              <a:buFontTx/>
              <a:buNone/>
              <a:defRPr>
                <a:solidFill>
                  <a:schemeClr val="bg1"/>
                </a:solidFill>
              </a:defRPr>
            </a:lvl5pPr>
          </a:lstStyle>
          <a:p>
            <a:pPr lvl="0"/>
            <a:r>
              <a:rPr lang="nl-NL"/>
              <a:t>Hier de tekst</a:t>
            </a:r>
          </a:p>
        </p:txBody>
      </p:sp>
      <p:sp>
        <p:nvSpPr>
          <p:cNvPr id="12" name="Tijdelijke aanduiding voor tekst 14"/>
          <p:cNvSpPr>
            <a:spLocks noGrp="1"/>
          </p:cNvSpPr>
          <p:nvPr>
            <p:ph type="body" sz="quarter" idx="14" hasCustomPrompt="1"/>
          </p:nvPr>
        </p:nvSpPr>
        <p:spPr>
          <a:xfrm>
            <a:off x="7587377" y="3600003"/>
            <a:ext cx="3906398" cy="653173"/>
          </a:xfrm>
          <a:solidFill>
            <a:srgbClr val="DA002F"/>
          </a:solidFill>
        </p:spPr>
        <p:txBody>
          <a:bodyPr wrap="none" anchor="ctr">
            <a:noAutofit/>
          </a:bodyPr>
          <a:lstStyle>
            <a:lvl1pPr marL="0" indent="0">
              <a:buFontTx/>
              <a:buNone/>
              <a:defRPr sz="3763" b="1" i="1" u="none">
                <a:solidFill>
                  <a:schemeClr val="bg1"/>
                </a:solidFill>
              </a:defRPr>
            </a:lvl1pPr>
            <a:lvl2pPr marL="614357" indent="0">
              <a:buFontTx/>
              <a:buNone/>
              <a:defRPr>
                <a:solidFill>
                  <a:schemeClr val="bg1"/>
                </a:solidFill>
              </a:defRPr>
            </a:lvl2pPr>
            <a:lvl3pPr marL="1228715" indent="0">
              <a:buFontTx/>
              <a:buNone/>
              <a:defRPr>
                <a:solidFill>
                  <a:schemeClr val="bg1"/>
                </a:solidFill>
              </a:defRPr>
            </a:lvl3pPr>
            <a:lvl4pPr marL="1843073" indent="0">
              <a:buFontTx/>
              <a:buNone/>
              <a:defRPr>
                <a:solidFill>
                  <a:schemeClr val="bg1"/>
                </a:solidFill>
              </a:defRPr>
            </a:lvl4pPr>
            <a:lvl5pPr marL="2457430" indent="0">
              <a:buFontTx/>
              <a:buNone/>
              <a:defRPr>
                <a:solidFill>
                  <a:schemeClr val="bg1"/>
                </a:solidFill>
              </a:defRPr>
            </a:lvl5pPr>
          </a:lstStyle>
          <a:p>
            <a:pPr lvl="0"/>
            <a:r>
              <a:rPr lang="nl-NL"/>
              <a:t>Hier de tekst</a:t>
            </a:r>
          </a:p>
        </p:txBody>
      </p:sp>
      <p:sp>
        <p:nvSpPr>
          <p:cNvPr id="9" name="Tijdelijke aanduiding voor datum 3"/>
          <p:cNvSpPr>
            <a:spLocks noGrp="1"/>
          </p:cNvSpPr>
          <p:nvPr>
            <p:ph type="dt" sz="half" idx="15"/>
          </p:nvPr>
        </p:nvSpPr>
        <p:spPr/>
        <p:txBody>
          <a:bodyPr/>
          <a:lstStyle>
            <a:lvl1pPr>
              <a:defRPr/>
            </a:lvl1pPr>
          </a:lstStyle>
          <a:p>
            <a:pPr>
              <a:defRPr/>
            </a:pPr>
            <a:fld id="{BBEB0358-E1F9-43FE-94B9-9C95B38B9513}" type="datetime1">
              <a:rPr lang="en-US" smtClean="0"/>
              <a:t>11/28/2023</a:t>
            </a:fld>
            <a:endParaRPr lang="en-US"/>
          </a:p>
        </p:txBody>
      </p:sp>
      <p:sp>
        <p:nvSpPr>
          <p:cNvPr id="10" name="Tijdelijke aanduiding voor voettekst 4"/>
          <p:cNvSpPr>
            <a:spLocks noGrp="1"/>
          </p:cNvSpPr>
          <p:nvPr>
            <p:ph type="ftr" sz="quarter" idx="16"/>
          </p:nvPr>
        </p:nvSpPr>
        <p:spPr/>
        <p:txBody>
          <a:bodyPr/>
          <a:lstStyle>
            <a:lvl1pPr>
              <a:defRPr/>
            </a:lvl1pPr>
          </a:lstStyle>
          <a:p>
            <a:pPr>
              <a:defRPr/>
            </a:pPr>
            <a:endParaRPr lang="en-US"/>
          </a:p>
        </p:txBody>
      </p:sp>
      <p:sp>
        <p:nvSpPr>
          <p:cNvPr id="13" name="Tijdelijke aanduiding voor dianummer 5"/>
          <p:cNvSpPr>
            <a:spLocks noGrp="1"/>
          </p:cNvSpPr>
          <p:nvPr>
            <p:ph type="sldNum" sz="quarter" idx="17"/>
          </p:nvPr>
        </p:nvSpPr>
        <p:spPr/>
        <p:txBody>
          <a:bodyPr/>
          <a:lstStyle>
            <a:lvl1pPr>
              <a:defRPr/>
            </a:lvl1pPr>
          </a:lstStyle>
          <a:p>
            <a:pPr>
              <a:defRPr/>
            </a:pPr>
            <a:fld id="{0FC7EA6C-A93A-4E5D-89BE-DA32A1868F1B}" type="slidenum">
              <a:rPr lang="en-US"/>
              <a:pPr>
                <a:defRPr/>
              </a:pPr>
              <a:t>‹nr.›</a:t>
            </a:fld>
            <a:endParaRPr lang="en-US"/>
          </a:p>
        </p:txBody>
      </p:sp>
      <p:pic>
        <p:nvPicPr>
          <p:cNvPr id="14" name="Picture 2" descr="C:\Users\Studio-Max PC\Desktop\LOGO_MALMBERG-Sanoma_CMYK-A4-A3.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628263" y="6131474"/>
            <a:ext cx="1641933" cy="3354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29033" y="6112569"/>
            <a:ext cx="923893" cy="363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08739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C:\Users\Studio-Max PC\Desktop\LOGO_MALMBERG-Sanoma_CMYK-A4-A3.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b="38236"/>
          <a:stretch/>
        </p:blipFill>
        <p:spPr bwMode="auto">
          <a:xfrm>
            <a:off x="377615" y="6428061"/>
            <a:ext cx="1420721" cy="290267"/>
          </a:xfrm>
          <a:prstGeom prst="rect">
            <a:avLst/>
          </a:prstGeom>
          <a:noFill/>
          <a:extLst>
            <a:ext uri="{909E8E84-426E-40DD-AFC4-6F175D3DCCD1}">
              <a14:hiddenFill xmlns:a14="http://schemas.microsoft.com/office/drawing/2010/main">
                <a:solidFill>
                  <a:srgbClr val="FFFFFF"/>
                </a:solidFill>
              </a14:hiddenFill>
            </a:ext>
          </a:extLst>
        </p:spPr>
      </p:pic>
      <p:sp>
        <p:nvSpPr>
          <p:cNvPr id="1026" name="Tijdelijke aanduiding voor titel 1"/>
          <p:cNvSpPr>
            <a:spLocks noGrp="1"/>
          </p:cNvSpPr>
          <p:nvPr>
            <p:ph type="title"/>
          </p:nvPr>
        </p:nvSpPr>
        <p:spPr bwMode="auto">
          <a:xfrm>
            <a:off x="337046" y="276804"/>
            <a:ext cx="11709153" cy="85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stijl te bewerken</a:t>
            </a:r>
            <a:endParaRPr lang="en-US" altLang="nl-NL"/>
          </a:p>
        </p:txBody>
      </p:sp>
      <p:sp>
        <p:nvSpPr>
          <p:cNvPr id="1027" name="Tijdelijke aanduiding voor tekst 2"/>
          <p:cNvSpPr>
            <a:spLocks noGrp="1"/>
          </p:cNvSpPr>
          <p:nvPr>
            <p:ph type="body" idx="1"/>
          </p:nvPr>
        </p:nvSpPr>
        <p:spPr bwMode="auto">
          <a:xfrm>
            <a:off x="337046" y="1278399"/>
            <a:ext cx="11709153" cy="471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4" name="Tijdelijke aanduiding voor datum 3"/>
          <p:cNvSpPr>
            <a:spLocks noGrp="1"/>
          </p:cNvSpPr>
          <p:nvPr>
            <p:ph type="dt" sz="half" idx="2"/>
          </p:nvPr>
        </p:nvSpPr>
        <p:spPr>
          <a:xfrm>
            <a:off x="8658672" y="6644776"/>
            <a:ext cx="2867025" cy="214400"/>
          </a:xfrm>
          <a:prstGeom prst="rect">
            <a:avLst/>
          </a:prstGeom>
        </p:spPr>
        <p:txBody>
          <a:bodyPr vert="horz" lIns="91440" tIns="45720" rIns="91440" bIns="45720" rtlCol="0" anchor="ctr"/>
          <a:lstStyle>
            <a:lvl1pPr algn="r" fontAlgn="auto">
              <a:spcBef>
                <a:spcPts val="0"/>
              </a:spcBef>
              <a:spcAft>
                <a:spcPts val="0"/>
              </a:spcAft>
              <a:defRPr sz="1210" smtClean="0">
                <a:solidFill>
                  <a:schemeClr val="tx1">
                    <a:tint val="75000"/>
                  </a:schemeClr>
                </a:solidFill>
                <a:latin typeface="+mn-lt"/>
                <a:cs typeface="+mn-cs"/>
              </a:defRPr>
            </a:lvl1pPr>
          </a:lstStyle>
          <a:p>
            <a:pPr>
              <a:defRPr/>
            </a:pPr>
            <a:fld id="{E7A7A57D-8A96-4798-90C4-DFBA7409A536}" type="datetime1">
              <a:rPr lang="en-US" smtClean="0"/>
              <a:t>11/28/2023</a:t>
            </a:fld>
            <a:endParaRPr lang="en-US"/>
          </a:p>
        </p:txBody>
      </p:sp>
      <p:sp>
        <p:nvSpPr>
          <p:cNvPr id="5" name="Tijdelijke aanduiding voor voettekst 4"/>
          <p:cNvSpPr>
            <a:spLocks noGrp="1"/>
          </p:cNvSpPr>
          <p:nvPr>
            <p:ph type="ftr" sz="quarter" idx="3"/>
          </p:nvPr>
        </p:nvSpPr>
        <p:spPr>
          <a:xfrm>
            <a:off x="3893097" y="6644776"/>
            <a:ext cx="3890962" cy="214400"/>
          </a:xfrm>
          <a:prstGeom prst="rect">
            <a:avLst/>
          </a:prstGeom>
        </p:spPr>
        <p:txBody>
          <a:bodyPr vert="horz" lIns="91440" tIns="45720" rIns="91440" bIns="45720" rtlCol="0" anchor="ctr"/>
          <a:lstStyle>
            <a:lvl1pPr algn="ctr" fontAlgn="auto">
              <a:spcBef>
                <a:spcPts val="0"/>
              </a:spcBef>
              <a:spcAft>
                <a:spcPts val="0"/>
              </a:spcAft>
              <a:defRPr sz="1210">
                <a:solidFill>
                  <a:schemeClr val="tx1">
                    <a:tint val="75000"/>
                  </a:schemeClr>
                </a:solidFill>
                <a:latin typeface="+mn-lt"/>
                <a:cs typeface="+mn-cs"/>
              </a:defRPr>
            </a:lvl1pPr>
          </a:lstStyle>
          <a:p>
            <a:pPr>
              <a:defRPr/>
            </a:pPr>
            <a:endParaRPr lang="en-US"/>
          </a:p>
        </p:txBody>
      </p:sp>
      <p:sp>
        <p:nvSpPr>
          <p:cNvPr id="6" name="Tijdelijke aanduiding voor dianummer 5"/>
          <p:cNvSpPr>
            <a:spLocks noGrp="1"/>
          </p:cNvSpPr>
          <p:nvPr>
            <p:ph type="sldNum" sz="quarter" idx="4"/>
          </p:nvPr>
        </p:nvSpPr>
        <p:spPr>
          <a:xfrm>
            <a:off x="9275168" y="6644776"/>
            <a:ext cx="2867025" cy="214400"/>
          </a:xfrm>
          <a:prstGeom prst="rect">
            <a:avLst/>
          </a:prstGeom>
        </p:spPr>
        <p:txBody>
          <a:bodyPr vert="horz" lIns="91440" tIns="45720" rIns="91440" bIns="45720" rtlCol="0" anchor="ctr"/>
          <a:lstStyle>
            <a:lvl1pPr algn="r" fontAlgn="auto">
              <a:spcBef>
                <a:spcPts val="0"/>
              </a:spcBef>
              <a:spcAft>
                <a:spcPts val="0"/>
              </a:spcAft>
              <a:defRPr sz="1210" smtClean="0">
                <a:solidFill>
                  <a:schemeClr val="tx1">
                    <a:tint val="75000"/>
                  </a:schemeClr>
                </a:solidFill>
                <a:latin typeface="+mn-lt"/>
                <a:cs typeface="+mn-cs"/>
              </a:defRPr>
            </a:lvl1pPr>
          </a:lstStyle>
          <a:p>
            <a:pPr>
              <a:defRPr/>
            </a:pPr>
            <a:fld id="{15B9196E-6A56-4253-AD12-F10467EAFC8A}" type="slidenum">
              <a:rPr lang="en-US"/>
              <a:pPr>
                <a:defRPr/>
              </a:pPr>
              <a:t>‹nr.›</a:t>
            </a:fld>
            <a:endParaRPr lang="en-US"/>
          </a:p>
        </p:txBody>
      </p:sp>
      <p:cxnSp>
        <p:nvCxnSpPr>
          <p:cNvPr id="9" name="Rechte verbindingslijn 8"/>
          <p:cNvCxnSpPr/>
          <p:nvPr/>
        </p:nvCxnSpPr>
        <p:spPr>
          <a:xfrm>
            <a:off x="0" y="6214378"/>
            <a:ext cx="1228725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4" r:id="rId1"/>
    <p:sldLayoutId id="2147483653" r:id="rId2"/>
    <p:sldLayoutId id="2147483656" r:id="rId3"/>
    <p:sldLayoutId id="2147483657" r:id="rId4"/>
    <p:sldLayoutId id="2147483658" r:id="rId5"/>
  </p:sldLayoutIdLst>
  <p:transition spd="med">
    <p:fade/>
  </p:transition>
  <p:hf hdr="0" ftr="0" dt="0"/>
  <p:txStyles>
    <p:titleStyle>
      <a:lvl1pPr algn="l" rtl="0" fontAlgn="base">
        <a:lnSpc>
          <a:spcPts val="3494"/>
        </a:lnSpc>
        <a:spcBef>
          <a:spcPct val="0"/>
        </a:spcBef>
        <a:spcAft>
          <a:spcPct val="0"/>
        </a:spcAft>
        <a:defRPr sz="3494" b="1" kern="1200">
          <a:solidFill>
            <a:srgbClr val="009CDA"/>
          </a:solidFill>
          <a:latin typeface="+mj-lt"/>
          <a:ea typeface="+mj-ea"/>
          <a:cs typeface="+mj-cs"/>
        </a:defRPr>
      </a:lvl1pPr>
      <a:lvl2pPr algn="l" rtl="0" fontAlgn="base">
        <a:lnSpc>
          <a:spcPts val="3494"/>
        </a:lnSpc>
        <a:spcBef>
          <a:spcPct val="0"/>
        </a:spcBef>
        <a:spcAft>
          <a:spcPct val="0"/>
        </a:spcAft>
        <a:defRPr sz="3494" b="1">
          <a:solidFill>
            <a:srgbClr val="009CDA"/>
          </a:solidFill>
          <a:latin typeface="Verdana" pitchFamily="34" charset="0"/>
        </a:defRPr>
      </a:lvl2pPr>
      <a:lvl3pPr algn="l" rtl="0" fontAlgn="base">
        <a:lnSpc>
          <a:spcPts val="3494"/>
        </a:lnSpc>
        <a:spcBef>
          <a:spcPct val="0"/>
        </a:spcBef>
        <a:spcAft>
          <a:spcPct val="0"/>
        </a:spcAft>
        <a:defRPr sz="3494" b="1">
          <a:solidFill>
            <a:srgbClr val="009CDA"/>
          </a:solidFill>
          <a:latin typeface="Verdana" pitchFamily="34" charset="0"/>
        </a:defRPr>
      </a:lvl3pPr>
      <a:lvl4pPr algn="l" rtl="0" fontAlgn="base">
        <a:lnSpc>
          <a:spcPts val="3494"/>
        </a:lnSpc>
        <a:spcBef>
          <a:spcPct val="0"/>
        </a:spcBef>
        <a:spcAft>
          <a:spcPct val="0"/>
        </a:spcAft>
        <a:defRPr sz="3494" b="1">
          <a:solidFill>
            <a:srgbClr val="009CDA"/>
          </a:solidFill>
          <a:latin typeface="Verdana" pitchFamily="34" charset="0"/>
        </a:defRPr>
      </a:lvl4pPr>
      <a:lvl5pPr algn="l" rtl="0" fontAlgn="base">
        <a:lnSpc>
          <a:spcPts val="3494"/>
        </a:lnSpc>
        <a:spcBef>
          <a:spcPct val="0"/>
        </a:spcBef>
        <a:spcAft>
          <a:spcPct val="0"/>
        </a:spcAft>
        <a:defRPr sz="3494" b="1">
          <a:solidFill>
            <a:srgbClr val="009CDA"/>
          </a:solidFill>
          <a:latin typeface="Verdana" pitchFamily="34" charset="0"/>
        </a:defRPr>
      </a:lvl5pPr>
      <a:lvl6pPr marL="614357" algn="l" rtl="0" fontAlgn="base">
        <a:lnSpc>
          <a:spcPts val="3494"/>
        </a:lnSpc>
        <a:spcBef>
          <a:spcPct val="0"/>
        </a:spcBef>
        <a:spcAft>
          <a:spcPct val="0"/>
        </a:spcAft>
        <a:defRPr sz="3494" b="1">
          <a:solidFill>
            <a:srgbClr val="009CDA"/>
          </a:solidFill>
          <a:latin typeface="Verdana" pitchFamily="34" charset="0"/>
        </a:defRPr>
      </a:lvl6pPr>
      <a:lvl7pPr marL="1228715" algn="l" rtl="0" fontAlgn="base">
        <a:lnSpc>
          <a:spcPts val="3494"/>
        </a:lnSpc>
        <a:spcBef>
          <a:spcPct val="0"/>
        </a:spcBef>
        <a:spcAft>
          <a:spcPct val="0"/>
        </a:spcAft>
        <a:defRPr sz="3494" b="1">
          <a:solidFill>
            <a:srgbClr val="009CDA"/>
          </a:solidFill>
          <a:latin typeface="Verdana" pitchFamily="34" charset="0"/>
        </a:defRPr>
      </a:lvl7pPr>
      <a:lvl8pPr marL="1843073" algn="l" rtl="0" fontAlgn="base">
        <a:lnSpc>
          <a:spcPts val="3494"/>
        </a:lnSpc>
        <a:spcBef>
          <a:spcPct val="0"/>
        </a:spcBef>
        <a:spcAft>
          <a:spcPct val="0"/>
        </a:spcAft>
        <a:defRPr sz="3494" b="1">
          <a:solidFill>
            <a:srgbClr val="009CDA"/>
          </a:solidFill>
          <a:latin typeface="Verdana" pitchFamily="34" charset="0"/>
        </a:defRPr>
      </a:lvl8pPr>
      <a:lvl9pPr marL="2457430" algn="l" rtl="0" fontAlgn="base">
        <a:lnSpc>
          <a:spcPts val="3494"/>
        </a:lnSpc>
        <a:spcBef>
          <a:spcPct val="0"/>
        </a:spcBef>
        <a:spcAft>
          <a:spcPct val="0"/>
        </a:spcAft>
        <a:defRPr sz="3494" b="1">
          <a:solidFill>
            <a:srgbClr val="009CDA"/>
          </a:solidFill>
          <a:latin typeface="Verdana" pitchFamily="34" charset="0"/>
        </a:defRPr>
      </a:lvl9pPr>
    </p:titleStyle>
    <p:bodyStyle>
      <a:lvl1pPr marL="460769" indent="-460769" algn="l" rtl="0" fontAlgn="base">
        <a:spcBef>
          <a:spcPct val="20000"/>
        </a:spcBef>
        <a:spcAft>
          <a:spcPct val="0"/>
        </a:spcAft>
        <a:buClr>
          <a:srgbClr val="009CDA"/>
        </a:buClr>
        <a:buFont typeface="Arial" charset="0"/>
        <a:buChar char="•"/>
        <a:defRPr sz="2687" kern="1200">
          <a:solidFill>
            <a:schemeClr val="tx1"/>
          </a:solidFill>
          <a:latin typeface="+mn-lt"/>
          <a:ea typeface="+mn-ea"/>
          <a:cs typeface="+mn-cs"/>
        </a:defRPr>
      </a:lvl1pPr>
      <a:lvl2pPr marL="998331" indent="-383974" algn="l" rtl="0" fontAlgn="base">
        <a:spcBef>
          <a:spcPct val="20000"/>
        </a:spcBef>
        <a:spcAft>
          <a:spcPct val="0"/>
        </a:spcAft>
        <a:buFont typeface="Arial" charset="0"/>
        <a:buChar char="–"/>
        <a:defRPr sz="2687" kern="1200">
          <a:solidFill>
            <a:schemeClr val="tx1"/>
          </a:solidFill>
          <a:latin typeface="+mn-lt"/>
          <a:ea typeface="+mn-ea"/>
          <a:cs typeface="+mn-cs"/>
        </a:defRPr>
      </a:lvl2pPr>
      <a:lvl3pPr marL="1535894" indent="-307179" algn="l" rtl="0" fontAlgn="base">
        <a:spcBef>
          <a:spcPct val="20000"/>
        </a:spcBef>
        <a:spcAft>
          <a:spcPct val="0"/>
        </a:spcAft>
        <a:buFont typeface="Arial" charset="0"/>
        <a:buChar char="•"/>
        <a:defRPr sz="2687" kern="1200">
          <a:solidFill>
            <a:schemeClr val="tx1"/>
          </a:solidFill>
          <a:latin typeface="+mn-lt"/>
          <a:ea typeface="+mn-ea"/>
          <a:cs typeface="+mn-cs"/>
        </a:defRPr>
      </a:lvl3pPr>
      <a:lvl4pPr marL="2150252" indent="-307179" algn="l" rtl="0" fontAlgn="base">
        <a:spcBef>
          <a:spcPct val="20000"/>
        </a:spcBef>
        <a:spcAft>
          <a:spcPct val="0"/>
        </a:spcAft>
        <a:buFont typeface="Arial" charset="0"/>
        <a:buChar char="–"/>
        <a:defRPr sz="2687" kern="1200">
          <a:solidFill>
            <a:schemeClr val="tx1"/>
          </a:solidFill>
          <a:latin typeface="+mn-lt"/>
          <a:ea typeface="+mn-ea"/>
          <a:cs typeface="+mn-cs"/>
        </a:defRPr>
      </a:lvl4pPr>
      <a:lvl5pPr marL="2764608" indent="-307179" algn="l" rtl="0" fontAlgn="base">
        <a:spcBef>
          <a:spcPct val="20000"/>
        </a:spcBef>
        <a:spcAft>
          <a:spcPct val="0"/>
        </a:spcAft>
        <a:buFont typeface="Arial" charset="0"/>
        <a:buChar char="»"/>
        <a:defRPr sz="2687" kern="1200">
          <a:solidFill>
            <a:schemeClr val="tx1"/>
          </a:solidFill>
          <a:latin typeface="+mn-lt"/>
          <a:ea typeface="+mn-ea"/>
          <a:cs typeface="+mn-cs"/>
        </a:defRPr>
      </a:lvl5pPr>
      <a:lvl6pPr marL="3378965"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6pPr>
      <a:lvl7pPr marL="3993324"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7pPr>
      <a:lvl8pPr marL="4607682"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8pPr>
      <a:lvl9pPr marL="5222038"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9pPr>
    </p:bodyStyle>
    <p:otherStyle>
      <a:defPPr>
        <a:defRPr lang="en-US"/>
      </a:defPPr>
      <a:lvl1pPr marL="0" algn="l" defTabSz="1228715" rtl="0" eaLnBrk="1" latinLnBrk="0" hangingPunct="1">
        <a:defRPr sz="2419" kern="1200">
          <a:solidFill>
            <a:schemeClr val="tx1"/>
          </a:solidFill>
          <a:latin typeface="+mn-lt"/>
          <a:ea typeface="+mn-ea"/>
          <a:cs typeface="+mn-cs"/>
        </a:defRPr>
      </a:lvl1pPr>
      <a:lvl2pPr marL="614357" algn="l" defTabSz="1228715" rtl="0" eaLnBrk="1" latinLnBrk="0" hangingPunct="1">
        <a:defRPr sz="2419" kern="1200">
          <a:solidFill>
            <a:schemeClr val="tx1"/>
          </a:solidFill>
          <a:latin typeface="+mn-lt"/>
          <a:ea typeface="+mn-ea"/>
          <a:cs typeface="+mn-cs"/>
        </a:defRPr>
      </a:lvl2pPr>
      <a:lvl3pPr marL="1228715" algn="l" defTabSz="1228715" rtl="0" eaLnBrk="1" latinLnBrk="0" hangingPunct="1">
        <a:defRPr sz="2419" kern="1200">
          <a:solidFill>
            <a:schemeClr val="tx1"/>
          </a:solidFill>
          <a:latin typeface="+mn-lt"/>
          <a:ea typeface="+mn-ea"/>
          <a:cs typeface="+mn-cs"/>
        </a:defRPr>
      </a:lvl3pPr>
      <a:lvl4pPr marL="1843073" algn="l" defTabSz="1228715" rtl="0" eaLnBrk="1" latinLnBrk="0" hangingPunct="1">
        <a:defRPr sz="2419" kern="1200">
          <a:solidFill>
            <a:schemeClr val="tx1"/>
          </a:solidFill>
          <a:latin typeface="+mn-lt"/>
          <a:ea typeface="+mn-ea"/>
          <a:cs typeface="+mn-cs"/>
        </a:defRPr>
      </a:lvl4pPr>
      <a:lvl5pPr marL="2457430" algn="l" defTabSz="1228715" rtl="0" eaLnBrk="1" latinLnBrk="0" hangingPunct="1">
        <a:defRPr sz="2419" kern="1200">
          <a:solidFill>
            <a:schemeClr val="tx1"/>
          </a:solidFill>
          <a:latin typeface="+mn-lt"/>
          <a:ea typeface="+mn-ea"/>
          <a:cs typeface="+mn-cs"/>
        </a:defRPr>
      </a:lvl5pPr>
      <a:lvl6pPr marL="3071788" algn="l" defTabSz="1228715" rtl="0" eaLnBrk="1" latinLnBrk="0" hangingPunct="1">
        <a:defRPr sz="2419" kern="1200">
          <a:solidFill>
            <a:schemeClr val="tx1"/>
          </a:solidFill>
          <a:latin typeface="+mn-lt"/>
          <a:ea typeface="+mn-ea"/>
          <a:cs typeface="+mn-cs"/>
        </a:defRPr>
      </a:lvl6pPr>
      <a:lvl7pPr marL="3686145" algn="l" defTabSz="1228715" rtl="0" eaLnBrk="1" latinLnBrk="0" hangingPunct="1">
        <a:defRPr sz="2419" kern="1200">
          <a:solidFill>
            <a:schemeClr val="tx1"/>
          </a:solidFill>
          <a:latin typeface="+mn-lt"/>
          <a:ea typeface="+mn-ea"/>
          <a:cs typeface="+mn-cs"/>
        </a:defRPr>
      </a:lvl7pPr>
      <a:lvl8pPr marL="4300502" algn="l" defTabSz="1228715" rtl="0" eaLnBrk="1" latinLnBrk="0" hangingPunct="1">
        <a:defRPr sz="2419" kern="1200">
          <a:solidFill>
            <a:schemeClr val="tx1"/>
          </a:solidFill>
          <a:latin typeface="+mn-lt"/>
          <a:ea typeface="+mn-ea"/>
          <a:cs typeface="+mn-cs"/>
        </a:defRPr>
      </a:lvl8pPr>
      <a:lvl9pPr marL="4914861" algn="l" defTabSz="1228715" rtl="0" eaLnBrk="1" latinLnBrk="0" hangingPunct="1">
        <a:defRPr sz="24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microsoft.com/office/2018/10/relationships/comments" Target="../comments/modernComment_45E_99937E6F.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459_BD615D89.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18/10/relationships/comments" Target="../comments/modernComment_45C_D689E795.xml"/><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18/10/relationships/comments" Target="../comments/modernComment_461_9D196755.xml"/><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microsoft.com/office/2018/10/relationships/comments" Target="../comments/modernComment_45D_8D19EF41.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25128E13-2CDA-4FFB-95A6-02111B5A7133}"/>
              </a:ext>
            </a:extLst>
          </p:cNvPr>
          <p:cNvSpPr>
            <a:spLocks noGrp="1"/>
          </p:cNvSpPr>
          <p:nvPr>
            <p:ph type="sldNum" sz="quarter" idx="17"/>
          </p:nvPr>
        </p:nvSpPr>
        <p:spPr/>
        <p:txBody>
          <a:bodyPr/>
          <a:lstStyle/>
          <a:p>
            <a:pPr>
              <a:defRPr/>
            </a:pPr>
            <a:fld id="{0FC7EA6C-A93A-4E5D-89BE-DA32A1868F1B}" type="slidenum">
              <a:rPr lang="en-US" smtClean="0"/>
              <a:pPr>
                <a:defRPr/>
              </a:pPr>
              <a:t>1</a:t>
            </a:fld>
            <a:endParaRPr lang="en-US"/>
          </a:p>
        </p:txBody>
      </p:sp>
      <p:sp>
        <p:nvSpPr>
          <p:cNvPr id="6" name="Text Placeholder 1">
            <a:extLst>
              <a:ext uri="{FF2B5EF4-FFF2-40B4-BE49-F238E27FC236}">
                <a16:creationId xmlns:a16="http://schemas.microsoft.com/office/drawing/2014/main" id="{3F6AEFCE-8637-48D1-90F5-3E6E3006B005}"/>
              </a:ext>
            </a:extLst>
          </p:cNvPr>
          <p:cNvSpPr txBox="1">
            <a:spLocks/>
          </p:cNvSpPr>
          <p:nvPr/>
        </p:nvSpPr>
        <p:spPr bwMode="auto">
          <a:xfrm>
            <a:off x="435174" y="4104059"/>
            <a:ext cx="2252067" cy="653173"/>
          </a:xfrm>
          <a:prstGeom prst="rect">
            <a:avLst/>
          </a:prstGeom>
          <a:solidFill>
            <a:srgbClr val="FF7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noAutofit/>
          </a:bodyPr>
          <a:lstStyle>
            <a:lvl1pPr marL="0" indent="0" algn="l" rtl="0" fontAlgn="base">
              <a:spcBef>
                <a:spcPct val="20000"/>
              </a:spcBef>
              <a:spcAft>
                <a:spcPct val="0"/>
              </a:spcAft>
              <a:buClr>
                <a:srgbClr val="009CDA"/>
              </a:buClr>
              <a:buFontTx/>
              <a:buNone/>
              <a:defRPr sz="3763" b="1" i="1" u="none" kern="1200">
                <a:solidFill>
                  <a:schemeClr val="bg1"/>
                </a:solidFill>
                <a:latin typeface="+mn-lt"/>
                <a:ea typeface="+mn-ea"/>
                <a:cs typeface="+mn-cs"/>
              </a:defRPr>
            </a:lvl1pPr>
            <a:lvl2pPr marL="614357" indent="0" algn="l" rtl="0" fontAlgn="base">
              <a:spcBef>
                <a:spcPct val="20000"/>
              </a:spcBef>
              <a:spcAft>
                <a:spcPct val="0"/>
              </a:spcAft>
              <a:buFontTx/>
              <a:buNone/>
              <a:defRPr sz="2687" kern="1200">
                <a:solidFill>
                  <a:schemeClr val="bg1"/>
                </a:solidFill>
                <a:latin typeface="+mn-lt"/>
                <a:ea typeface="+mn-ea"/>
                <a:cs typeface="+mn-cs"/>
              </a:defRPr>
            </a:lvl2pPr>
            <a:lvl3pPr marL="1228715" indent="0" algn="l" rtl="0" fontAlgn="base">
              <a:spcBef>
                <a:spcPct val="20000"/>
              </a:spcBef>
              <a:spcAft>
                <a:spcPct val="0"/>
              </a:spcAft>
              <a:buFontTx/>
              <a:buNone/>
              <a:defRPr sz="2687" kern="1200">
                <a:solidFill>
                  <a:schemeClr val="bg1"/>
                </a:solidFill>
                <a:latin typeface="+mn-lt"/>
                <a:ea typeface="+mn-ea"/>
                <a:cs typeface="+mn-cs"/>
              </a:defRPr>
            </a:lvl3pPr>
            <a:lvl4pPr marL="1843073" indent="0" algn="l" rtl="0" fontAlgn="base">
              <a:spcBef>
                <a:spcPct val="20000"/>
              </a:spcBef>
              <a:spcAft>
                <a:spcPct val="0"/>
              </a:spcAft>
              <a:buFontTx/>
              <a:buNone/>
              <a:defRPr sz="2687" kern="1200">
                <a:solidFill>
                  <a:schemeClr val="bg1"/>
                </a:solidFill>
                <a:latin typeface="+mn-lt"/>
                <a:ea typeface="+mn-ea"/>
                <a:cs typeface="+mn-cs"/>
              </a:defRPr>
            </a:lvl4pPr>
            <a:lvl5pPr marL="2457430" indent="0" algn="l" rtl="0" fontAlgn="base">
              <a:spcBef>
                <a:spcPct val="20000"/>
              </a:spcBef>
              <a:spcAft>
                <a:spcPct val="0"/>
              </a:spcAft>
              <a:buFontTx/>
              <a:buNone/>
              <a:defRPr sz="2687" kern="1200">
                <a:solidFill>
                  <a:schemeClr val="bg1"/>
                </a:solidFill>
                <a:latin typeface="+mn-lt"/>
                <a:ea typeface="+mn-ea"/>
                <a:cs typeface="+mn-cs"/>
              </a:defRPr>
            </a:lvl5pPr>
            <a:lvl6pPr marL="3378965"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6pPr>
            <a:lvl7pPr marL="3993324"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7pPr>
            <a:lvl8pPr marL="4607682"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8pPr>
            <a:lvl9pPr marL="5222038"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9pPr>
          </a:lstStyle>
          <a:p>
            <a:r>
              <a:rPr lang="nl-NL"/>
              <a:t>Nieuwe</a:t>
            </a:r>
            <a:endParaRPr lang="aa-ET"/>
          </a:p>
        </p:txBody>
      </p:sp>
      <p:sp>
        <p:nvSpPr>
          <p:cNvPr id="7" name="Text Placeholder 2">
            <a:extLst>
              <a:ext uri="{FF2B5EF4-FFF2-40B4-BE49-F238E27FC236}">
                <a16:creationId xmlns:a16="http://schemas.microsoft.com/office/drawing/2014/main" id="{AD507AAE-33AE-49E4-9EC4-4A29A63A9A28}"/>
              </a:ext>
            </a:extLst>
          </p:cNvPr>
          <p:cNvSpPr txBox="1">
            <a:spLocks/>
          </p:cNvSpPr>
          <p:nvPr/>
        </p:nvSpPr>
        <p:spPr bwMode="auto">
          <a:xfrm>
            <a:off x="435174" y="5040163"/>
            <a:ext cx="5328592" cy="653173"/>
          </a:xfrm>
          <a:prstGeom prst="rect">
            <a:avLst/>
          </a:prstGeom>
          <a:solidFill>
            <a:srgbClr val="FF7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noAutofit/>
          </a:bodyPr>
          <a:lstStyle>
            <a:lvl1pPr marL="0" indent="0" algn="l" rtl="0" fontAlgn="base">
              <a:spcBef>
                <a:spcPct val="20000"/>
              </a:spcBef>
              <a:spcAft>
                <a:spcPct val="0"/>
              </a:spcAft>
              <a:buClr>
                <a:srgbClr val="009CDA"/>
              </a:buClr>
              <a:buFontTx/>
              <a:buNone/>
              <a:defRPr sz="3763" b="1" i="1" u="none" kern="1200">
                <a:solidFill>
                  <a:schemeClr val="bg1"/>
                </a:solidFill>
                <a:latin typeface="+mn-lt"/>
                <a:ea typeface="+mn-ea"/>
                <a:cs typeface="+mn-cs"/>
              </a:defRPr>
            </a:lvl1pPr>
            <a:lvl2pPr marL="614357" indent="0" algn="l" rtl="0" fontAlgn="base">
              <a:spcBef>
                <a:spcPct val="20000"/>
              </a:spcBef>
              <a:spcAft>
                <a:spcPct val="0"/>
              </a:spcAft>
              <a:buFontTx/>
              <a:buNone/>
              <a:defRPr sz="2687" kern="1200">
                <a:solidFill>
                  <a:schemeClr val="bg1"/>
                </a:solidFill>
                <a:latin typeface="+mn-lt"/>
                <a:ea typeface="+mn-ea"/>
                <a:cs typeface="+mn-cs"/>
              </a:defRPr>
            </a:lvl2pPr>
            <a:lvl3pPr marL="1228715" indent="0" algn="l" rtl="0" fontAlgn="base">
              <a:spcBef>
                <a:spcPct val="20000"/>
              </a:spcBef>
              <a:spcAft>
                <a:spcPct val="0"/>
              </a:spcAft>
              <a:buFontTx/>
              <a:buNone/>
              <a:defRPr sz="2687" kern="1200">
                <a:solidFill>
                  <a:schemeClr val="bg1"/>
                </a:solidFill>
                <a:latin typeface="+mn-lt"/>
                <a:ea typeface="+mn-ea"/>
                <a:cs typeface="+mn-cs"/>
              </a:defRPr>
            </a:lvl3pPr>
            <a:lvl4pPr marL="1843073" indent="0" algn="l" rtl="0" fontAlgn="base">
              <a:spcBef>
                <a:spcPct val="20000"/>
              </a:spcBef>
              <a:spcAft>
                <a:spcPct val="0"/>
              </a:spcAft>
              <a:buFontTx/>
              <a:buNone/>
              <a:defRPr sz="2687" kern="1200">
                <a:solidFill>
                  <a:schemeClr val="bg1"/>
                </a:solidFill>
                <a:latin typeface="+mn-lt"/>
                <a:ea typeface="+mn-ea"/>
                <a:cs typeface="+mn-cs"/>
              </a:defRPr>
            </a:lvl4pPr>
            <a:lvl5pPr marL="2457430" indent="0" algn="l" rtl="0" fontAlgn="base">
              <a:spcBef>
                <a:spcPct val="20000"/>
              </a:spcBef>
              <a:spcAft>
                <a:spcPct val="0"/>
              </a:spcAft>
              <a:buFontTx/>
              <a:buNone/>
              <a:defRPr sz="2687" kern="1200">
                <a:solidFill>
                  <a:schemeClr val="bg1"/>
                </a:solidFill>
                <a:latin typeface="+mn-lt"/>
                <a:ea typeface="+mn-ea"/>
                <a:cs typeface="+mn-cs"/>
              </a:defRPr>
            </a:lvl5pPr>
            <a:lvl6pPr marL="3378965"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6pPr>
            <a:lvl7pPr marL="3993324"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7pPr>
            <a:lvl8pPr marL="4607682"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8pPr>
            <a:lvl9pPr marL="5222038"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9pPr>
          </a:lstStyle>
          <a:p>
            <a:r>
              <a:rPr lang="nl-NL"/>
              <a:t>conceptkerndoelen</a:t>
            </a:r>
            <a:endParaRPr lang="aa-ET"/>
          </a:p>
        </p:txBody>
      </p:sp>
    </p:spTree>
    <p:extLst>
      <p:ext uri="{BB962C8B-B14F-4D97-AF65-F5344CB8AC3E}">
        <p14:creationId xmlns:p14="http://schemas.microsoft.com/office/powerpoint/2010/main" val="157777104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2BFBF-052B-E9D5-E819-DB63D9F8D247}"/>
              </a:ext>
            </a:extLst>
          </p:cNvPr>
          <p:cNvSpPr>
            <a:spLocks noGrp="1"/>
          </p:cNvSpPr>
          <p:nvPr>
            <p:ph type="title"/>
          </p:nvPr>
        </p:nvSpPr>
        <p:spPr/>
        <p:txBody>
          <a:bodyPr/>
          <a:lstStyle/>
          <a:p>
            <a:r>
              <a:rPr lang="nl-NL" sz="2800"/>
              <a:t>reflecteren op groei</a:t>
            </a:r>
          </a:p>
        </p:txBody>
      </p:sp>
      <p:pic>
        <p:nvPicPr>
          <p:cNvPr id="6" name="Tijdelijke aanduiding voor inhoud 5">
            <a:extLst>
              <a:ext uri="{FF2B5EF4-FFF2-40B4-BE49-F238E27FC236}">
                <a16:creationId xmlns:a16="http://schemas.microsoft.com/office/drawing/2014/main" id="{06CCCCB5-FFBF-9BE9-F61F-509C4E9E9F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6902" y="1781799"/>
            <a:ext cx="4120998" cy="2520280"/>
          </a:xfrm>
        </p:spPr>
      </p:pic>
      <p:sp>
        <p:nvSpPr>
          <p:cNvPr id="4" name="Tijdelijke aanduiding voor dianummer 3">
            <a:extLst>
              <a:ext uri="{FF2B5EF4-FFF2-40B4-BE49-F238E27FC236}">
                <a16:creationId xmlns:a16="http://schemas.microsoft.com/office/drawing/2014/main" id="{5B55B7A9-04FE-275E-36A6-581E3E013BE3}"/>
              </a:ext>
            </a:extLst>
          </p:cNvPr>
          <p:cNvSpPr>
            <a:spLocks noGrp="1"/>
          </p:cNvSpPr>
          <p:nvPr>
            <p:ph type="sldNum" sz="quarter" idx="12"/>
          </p:nvPr>
        </p:nvSpPr>
        <p:spPr/>
        <p:txBody>
          <a:bodyPr/>
          <a:lstStyle/>
          <a:p>
            <a:pPr>
              <a:defRPr/>
            </a:pPr>
            <a:fld id="{580730B8-A467-40A3-88B6-9FEF759DCAC2}" type="slidenum">
              <a:rPr lang="en-US" smtClean="0"/>
              <a:pPr>
                <a:defRPr/>
              </a:pPr>
              <a:t>10</a:t>
            </a:fld>
            <a:endParaRPr lang="en-US"/>
          </a:p>
        </p:txBody>
      </p:sp>
      <p:pic>
        <p:nvPicPr>
          <p:cNvPr id="8" name="Afbeelding 7">
            <a:extLst>
              <a:ext uri="{FF2B5EF4-FFF2-40B4-BE49-F238E27FC236}">
                <a16:creationId xmlns:a16="http://schemas.microsoft.com/office/drawing/2014/main" id="{72B370EF-19E6-EAED-45AF-1E29CED367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3430" y="3041939"/>
            <a:ext cx="3456384" cy="2877848"/>
          </a:xfrm>
          <a:prstGeom prst="rect">
            <a:avLst/>
          </a:prstGeom>
        </p:spPr>
      </p:pic>
      <p:pic>
        <p:nvPicPr>
          <p:cNvPr id="10" name="Afbeelding 9">
            <a:extLst>
              <a:ext uri="{FF2B5EF4-FFF2-40B4-BE49-F238E27FC236}">
                <a16:creationId xmlns:a16="http://schemas.microsoft.com/office/drawing/2014/main" id="{EA33F1EE-8130-C1E4-B018-552303BFC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3105" y="4444130"/>
            <a:ext cx="1368152" cy="1635492"/>
          </a:xfrm>
          <a:prstGeom prst="rect">
            <a:avLst/>
          </a:prstGeom>
        </p:spPr>
      </p:pic>
      <p:pic>
        <p:nvPicPr>
          <p:cNvPr id="12" name="Afbeelding 11">
            <a:extLst>
              <a:ext uri="{FF2B5EF4-FFF2-40B4-BE49-F238E27FC236}">
                <a16:creationId xmlns:a16="http://schemas.microsoft.com/office/drawing/2014/main" id="{ED2E0476-66BD-FE7D-1C62-DF505D44E1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6175" y="1149160"/>
            <a:ext cx="4136018" cy="5699773"/>
          </a:xfrm>
          <a:prstGeom prst="rect">
            <a:avLst/>
          </a:prstGeom>
        </p:spPr>
      </p:pic>
    </p:spTree>
    <p:extLst>
      <p:ext uri="{BB962C8B-B14F-4D97-AF65-F5344CB8AC3E}">
        <p14:creationId xmlns:p14="http://schemas.microsoft.com/office/powerpoint/2010/main" val="291840637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AF4C6D-719A-1CEB-7DC7-6AE1FD871015}"/>
              </a:ext>
            </a:extLst>
          </p:cNvPr>
          <p:cNvSpPr>
            <a:spLocks noGrp="1"/>
          </p:cNvSpPr>
          <p:nvPr>
            <p:ph type="title"/>
          </p:nvPr>
        </p:nvSpPr>
        <p:spPr/>
        <p:txBody>
          <a:bodyPr/>
          <a:lstStyle/>
          <a:p>
            <a:r>
              <a:rPr lang="nl-NL" sz="2800"/>
              <a:t>literatuur en cultuur bij taal</a:t>
            </a:r>
          </a:p>
        </p:txBody>
      </p:sp>
      <p:sp>
        <p:nvSpPr>
          <p:cNvPr id="3" name="Tijdelijke aanduiding voor inhoud 2">
            <a:extLst>
              <a:ext uri="{FF2B5EF4-FFF2-40B4-BE49-F238E27FC236}">
                <a16:creationId xmlns:a16="http://schemas.microsoft.com/office/drawing/2014/main" id="{CFAEEA41-B47A-569E-17A3-41BF9A9F97AC}"/>
              </a:ext>
            </a:extLst>
          </p:cNvPr>
          <p:cNvSpPr>
            <a:spLocks noGrp="1"/>
          </p:cNvSpPr>
          <p:nvPr>
            <p:ph idx="1"/>
          </p:nvPr>
        </p:nvSpPr>
        <p:spPr/>
        <p:txBody>
          <a:bodyPr/>
          <a:lstStyle/>
          <a:p>
            <a:pPr marL="0" indent="0">
              <a:buNone/>
            </a:pPr>
            <a:r>
              <a:rPr lang="nl-NL" sz="2000"/>
              <a:t>Themaverhalen, meerdere woordenschatteksten</a:t>
            </a:r>
          </a:p>
          <a:p>
            <a:r>
              <a:rPr lang="nl-NL" sz="2000"/>
              <a:t>Floortje </a:t>
            </a:r>
            <a:r>
              <a:rPr lang="nl-NL" sz="2000" err="1"/>
              <a:t>Zwigtman</a:t>
            </a:r>
            <a:endParaRPr lang="nl-NL" sz="2000"/>
          </a:p>
          <a:p>
            <a:pPr marL="0" indent="0">
              <a:buNone/>
            </a:pPr>
            <a:r>
              <a:rPr lang="nl-NL" sz="2000"/>
              <a:t>Thema 8 ‘Ik verzin’ (taalgasten -&gt; kinderboekenschrijvers)</a:t>
            </a:r>
          </a:p>
          <a:p>
            <a:r>
              <a:rPr lang="nl-NL" sz="2000"/>
              <a:t>Janneke Schotveld, Jozua Douglas, Lisa </a:t>
            </a:r>
            <a:r>
              <a:rPr lang="nl-NL" sz="2000" err="1"/>
              <a:t>Boersen</a:t>
            </a:r>
            <a:endParaRPr lang="nl-NL" sz="2000"/>
          </a:p>
          <a:p>
            <a:r>
              <a:rPr lang="nl-NL" sz="2000"/>
              <a:t>Enne Koens, Simon van der Geest</a:t>
            </a:r>
          </a:p>
          <a:p>
            <a:pPr marL="0" indent="0">
              <a:buNone/>
            </a:pPr>
            <a:r>
              <a:rPr lang="nl-NL" sz="2000"/>
              <a:t>Andere thema’s (diverse beroepen, culturen)</a:t>
            </a:r>
          </a:p>
          <a:p>
            <a:r>
              <a:rPr lang="nl-NL" sz="2000"/>
              <a:t>Yentl en De Boer, Rosa van Toledo, </a:t>
            </a:r>
            <a:r>
              <a:rPr lang="nl-NL" sz="2000" err="1"/>
              <a:t>Bright</a:t>
            </a:r>
            <a:r>
              <a:rPr lang="nl-NL" sz="2000"/>
              <a:t> Richards</a:t>
            </a:r>
          </a:p>
          <a:p>
            <a:r>
              <a:rPr lang="nl-NL" sz="2000" err="1"/>
              <a:t>Gershwin</a:t>
            </a:r>
            <a:r>
              <a:rPr lang="nl-NL" sz="2000"/>
              <a:t> </a:t>
            </a:r>
            <a:r>
              <a:rPr lang="nl-NL" sz="2000" err="1"/>
              <a:t>Bonevacia</a:t>
            </a:r>
            <a:r>
              <a:rPr lang="nl-NL" sz="2000"/>
              <a:t>, Esther Walraven, </a:t>
            </a:r>
            <a:r>
              <a:rPr lang="nl-NL" sz="2000" err="1"/>
              <a:t>Tako</a:t>
            </a:r>
            <a:r>
              <a:rPr lang="nl-NL" sz="2000"/>
              <a:t> Rietveld</a:t>
            </a:r>
          </a:p>
          <a:p>
            <a:r>
              <a:rPr lang="nl-NL" sz="2000"/>
              <a:t>Tyler </a:t>
            </a:r>
            <a:r>
              <a:rPr lang="nl-NL" sz="2000" err="1"/>
              <a:t>Koudijzer</a:t>
            </a:r>
            <a:r>
              <a:rPr lang="nl-NL" sz="2000"/>
              <a:t>, Joan Windzak, Sander Koenen, </a:t>
            </a:r>
          </a:p>
          <a:p>
            <a:r>
              <a:rPr lang="nl-NL" sz="2000"/>
              <a:t>Anwar </a:t>
            </a:r>
            <a:r>
              <a:rPr lang="nl-NL" sz="2000" err="1"/>
              <a:t>Manlasadoon</a:t>
            </a:r>
            <a:r>
              <a:rPr lang="nl-NL" sz="2000"/>
              <a:t>, Susan Koenen, Tim de Wit,</a:t>
            </a:r>
          </a:p>
          <a:p>
            <a:r>
              <a:rPr lang="nl-NL" sz="2000" err="1"/>
              <a:t>Fatimah</a:t>
            </a:r>
            <a:r>
              <a:rPr lang="nl-NL" sz="2000"/>
              <a:t> </a:t>
            </a:r>
            <a:r>
              <a:rPr lang="nl-NL" sz="2000" err="1"/>
              <a:t>Essahsah</a:t>
            </a:r>
            <a:r>
              <a:rPr lang="nl-NL" sz="2000"/>
              <a:t>, </a:t>
            </a:r>
            <a:r>
              <a:rPr lang="nl-NL" sz="2000" err="1"/>
              <a:t>Anneloor</a:t>
            </a:r>
            <a:r>
              <a:rPr lang="nl-NL" sz="2000"/>
              <a:t> van </a:t>
            </a:r>
            <a:r>
              <a:rPr lang="nl-NL" sz="2000" err="1"/>
              <a:t>Heemstra</a:t>
            </a:r>
            <a:r>
              <a:rPr lang="nl-NL" sz="2000"/>
              <a:t>, Lotte Stegeman</a:t>
            </a:r>
          </a:p>
          <a:p>
            <a:endParaRPr lang="nl-NL"/>
          </a:p>
        </p:txBody>
      </p:sp>
      <p:sp>
        <p:nvSpPr>
          <p:cNvPr id="4" name="Tijdelijke aanduiding voor dianummer 3">
            <a:extLst>
              <a:ext uri="{FF2B5EF4-FFF2-40B4-BE49-F238E27FC236}">
                <a16:creationId xmlns:a16="http://schemas.microsoft.com/office/drawing/2014/main" id="{A0475FB6-84A3-EF66-E3F1-BD968C730E29}"/>
              </a:ext>
            </a:extLst>
          </p:cNvPr>
          <p:cNvSpPr>
            <a:spLocks noGrp="1"/>
          </p:cNvSpPr>
          <p:nvPr>
            <p:ph type="sldNum" sz="quarter" idx="12"/>
          </p:nvPr>
        </p:nvSpPr>
        <p:spPr/>
        <p:txBody>
          <a:bodyPr/>
          <a:lstStyle/>
          <a:p>
            <a:pPr>
              <a:defRPr/>
            </a:pPr>
            <a:fld id="{580730B8-A467-40A3-88B6-9FEF759DCAC2}" type="slidenum">
              <a:rPr lang="en-US" smtClean="0"/>
              <a:pPr>
                <a:defRPr/>
              </a:pPr>
              <a:t>11</a:t>
            </a:fld>
            <a:endParaRPr lang="en-US"/>
          </a:p>
        </p:txBody>
      </p:sp>
      <p:pic>
        <p:nvPicPr>
          <p:cNvPr id="8" name="Afbeelding 7">
            <a:extLst>
              <a:ext uri="{FF2B5EF4-FFF2-40B4-BE49-F238E27FC236}">
                <a16:creationId xmlns:a16="http://schemas.microsoft.com/office/drawing/2014/main" id="{FE23438C-5DCB-DBAF-80D2-687AE8DAC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2653" y="1689950"/>
            <a:ext cx="2896365" cy="4151730"/>
          </a:xfrm>
          <a:prstGeom prst="rect">
            <a:avLst/>
          </a:prstGeom>
        </p:spPr>
      </p:pic>
    </p:spTree>
    <p:extLst>
      <p:ext uri="{BB962C8B-B14F-4D97-AF65-F5344CB8AC3E}">
        <p14:creationId xmlns:p14="http://schemas.microsoft.com/office/powerpoint/2010/main" val="2576580207"/>
      </p:ext>
    </p:extLst>
  </p:cSld>
  <p:clrMapOvr>
    <a:masterClrMapping/>
  </p:clrMapOvr>
  <p:transition spd="med">
    <p:fade/>
  </p:transition>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DDA8E-01C8-7A2F-CC5A-54A5FFC7E80E}"/>
              </a:ext>
            </a:extLst>
          </p:cNvPr>
          <p:cNvSpPr>
            <a:spLocks noGrp="1"/>
          </p:cNvSpPr>
          <p:nvPr>
            <p:ph type="title"/>
          </p:nvPr>
        </p:nvSpPr>
        <p:spPr/>
        <p:txBody>
          <a:bodyPr/>
          <a:lstStyle/>
          <a:p>
            <a:r>
              <a:rPr lang="nl-NL" sz="2800"/>
              <a:t>literatuur en cultuur bij tekstbegrip</a:t>
            </a:r>
          </a:p>
        </p:txBody>
      </p:sp>
      <p:sp>
        <p:nvSpPr>
          <p:cNvPr id="3" name="Tijdelijke aanduiding voor inhoud 2">
            <a:extLst>
              <a:ext uri="{FF2B5EF4-FFF2-40B4-BE49-F238E27FC236}">
                <a16:creationId xmlns:a16="http://schemas.microsoft.com/office/drawing/2014/main" id="{A061BC70-051F-92E6-007B-770BFD73C09F}"/>
              </a:ext>
            </a:extLst>
          </p:cNvPr>
          <p:cNvSpPr>
            <a:spLocks noGrp="1"/>
          </p:cNvSpPr>
          <p:nvPr>
            <p:ph idx="1"/>
          </p:nvPr>
        </p:nvSpPr>
        <p:spPr>
          <a:xfrm>
            <a:off x="337045" y="1799803"/>
            <a:ext cx="11709153" cy="3926295"/>
          </a:xfrm>
        </p:spPr>
        <p:txBody>
          <a:bodyPr/>
          <a:lstStyle/>
          <a:p>
            <a:endParaRPr lang="nl-NL" sz="2000">
              <a:latin typeface="Athelas" panose="02000503000000020003" pitchFamily="2" charset="77"/>
            </a:endParaRPr>
          </a:p>
          <a:p>
            <a:r>
              <a:rPr lang="nl-NL" sz="2000">
                <a:latin typeface="Athelas" panose="02000503000000020003" pitchFamily="2" charset="77"/>
              </a:rPr>
              <a:t>Stine Jensen,</a:t>
            </a:r>
            <a:r>
              <a:rPr lang="nl-NL" sz="2000"/>
              <a:t> </a:t>
            </a:r>
            <a:r>
              <a:rPr lang="nl-NL" sz="2000">
                <a:latin typeface="Calibri" panose="020F0502020204030204" pitchFamily="34" charset="0"/>
                <a:cs typeface="Calibri" panose="020F0502020204030204" pitchFamily="34" charset="0"/>
              </a:rPr>
              <a:t>Bibi </a:t>
            </a:r>
            <a:r>
              <a:rPr lang="nl-NL" sz="2000" err="1">
                <a:latin typeface="Calibri" panose="020F0502020204030204" pitchFamily="34" charset="0"/>
                <a:cs typeface="Calibri" panose="020F0502020204030204" pitchFamily="34" charset="0"/>
              </a:rPr>
              <a:t>Dumon</a:t>
            </a:r>
            <a:r>
              <a:rPr lang="nl-NL" sz="2000">
                <a:latin typeface="Calibri" panose="020F0502020204030204" pitchFamily="34" charset="0"/>
                <a:cs typeface="Calibri" panose="020F0502020204030204" pitchFamily="34" charset="0"/>
              </a:rPr>
              <a:t> Tak</a:t>
            </a:r>
            <a:r>
              <a:rPr lang="nl-NL" sz="2000"/>
              <a:t>, </a:t>
            </a:r>
            <a:r>
              <a:rPr lang="nl-NL" sz="2000">
                <a:latin typeface="Athelas" panose="02000503000000020003" pitchFamily="2" charset="77"/>
              </a:rPr>
              <a:t>Bette Westera,</a:t>
            </a:r>
            <a:r>
              <a:rPr lang="nl-NL" sz="2000"/>
              <a:t> </a:t>
            </a:r>
            <a:r>
              <a:rPr lang="nl-NL" sz="2000">
                <a:latin typeface="Calibri" panose="020F0502020204030204" pitchFamily="34" charset="0"/>
                <a:cs typeface="Calibri" panose="020F0502020204030204" pitchFamily="34" charset="0"/>
              </a:rPr>
              <a:t>Pieter Koolwijk, </a:t>
            </a:r>
            <a:r>
              <a:rPr lang="nl-NL" sz="2000" err="1">
                <a:latin typeface="Athelas" panose="02000503000000020003" pitchFamily="2" charset="77"/>
                <a:cs typeface="Calibri" panose="020F0502020204030204" pitchFamily="34" charset="0"/>
              </a:rPr>
              <a:t>Zindzi</a:t>
            </a:r>
            <a:r>
              <a:rPr lang="nl-NL" sz="2000">
                <a:latin typeface="Athelas" panose="02000503000000020003" pitchFamily="2" charset="77"/>
                <a:cs typeface="Calibri" panose="020F0502020204030204" pitchFamily="34" charset="0"/>
              </a:rPr>
              <a:t> Zevenbergen,</a:t>
            </a:r>
          </a:p>
          <a:p>
            <a:r>
              <a:rPr lang="nl-NL" sz="2000">
                <a:latin typeface="Calibri" panose="020F0502020204030204" pitchFamily="34" charset="0"/>
                <a:cs typeface="Calibri" panose="020F0502020204030204" pitchFamily="34" charset="0"/>
              </a:rPr>
              <a:t>Tijs </a:t>
            </a:r>
            <a:r>
              <a:rPr lang="nl-NL" sz="2000" err="1">
                <a:latin typeface="Calibri" panose="020F0502020204030204" pitchFamily="34" charset="0"/>
                <a:cs typeface="Calibri" panose="020F0502020204030204" pitchFamily="34" charset="0"/>
              </a:rPr>
              <a:t>Goverde</a:t>
            </a:r>
            <a:r>
              <a:rPr lang="nl-NL" sz="2000">
                <a:latin typeface="Calibri" panose="020F0502020204030204" pitchFamily="34" charset="0"/>
                <a:cs typeface="Calibri" panose="020F0502020204030204" pitchFamily="34" charset="0"/>
              </a:rPr>
              <a:t>, </a:t>
            </a:r>
            <a:r>
              <a:rPr lang="nl-NL" sz="2000">
                <a:latin typeface="Athelas" panose="02000503000000020003" pitchFamily="2" charset="77"/>
              </a:rPr>
              <a:t>Janny van der Molen, </a:t>
            </a:r>
            <a:r>
              <a:rPr lang="nl-NL" sz="2000">
                <a:latin typeface="Calibri" panose="020F0502020204030204" pitchFamily="34" charset="0"/>
                <a:cs typeface="Calibri" panose="020F0502020204030204" pitchFamily="34" charset="0"/>
              </a:rPr>
              <a:t>Hans Hagen, </a:t>
            </a:r>
            <a:r>
              <a:rPr lang="nl-NL" sz="2000">
                <a:latin typeface="Athelas" panose="02000503000000020003" pitchFamily="2" charset="77"/>
              </a:rPr>
              <a:t>Monique Hagen, </a:t>
            </a:r>
            <a:r>
              <a:rPr lang="nl-NL" sz="2000">
                <a:latin typeface="Calibri" panose="020F0502020204030204" pitchFamily="34" charset="0"/>
                <a:cs typeface="Calibri" panose="020F0502020204030204" pitchFamily="34" charset="0"/>
              </a:rPr>
              <a:t>Philip Hopman, </a:t>
            </a:r>
            <a:r>
              <a:rPr lang="nl-NL" sz="2000">
                <a:latin typeface="Athelas" panose="02000503000000020003" pitchFamily="2" charset="77"/>
              </a:rPr>
              <a:t>Mirjam </a:t>
            </a:r>
            <a:r>
              <a:rPr lang="nl-NL" sz="2000" err="1">
                <a:latin typeface="Athelas" panose="02000503000000020003" pitchFamily="2" charset="77"/>
              </a:rPr>
              <a:t>Oldenhave</a:t>
            </a:r>
            <a:r>
              <a:rPr lang="nl-NL" sz="2000">
                <a:latin typeface="Athelas" panose="02000503000000020003" pitchFamily="2" charset="77"/>
              </a:rPr>
              <a:t>, Toon Tellegen</a:t>
            </a:r>
            <a:r>
              <a:rPr lang="nl-NL" sz="2000">
                <a:latin typeface="Calibri" panose="020F0502020204030204" pitchFamily="34" charset="0"/>
                <a:cs typeface="Calibri" panose="020F0502020204030204" pitchFamily="34" charset="0"/>
              </a:rPr>
              <a:t>, </a:t>
            </a:r>
            <a:r>
              <a:rPr lang="nl-NL" sz="2000">
                <a:latin typeface="Athelas" panose="02000503000000020003" pitchFamily="2" charset="77"/>
              </a:rPr>
              <a:t>Francine Oomen, </a:t>
            </a:r>
            <a:r>
              <a:rPr lang="nl-NL" sz="2000">
                <a:latin typeface="Calibri" panose="020F0502020204030204" pitchFamily="34" charset="0"/>
                <a:cs typeface="Calibri" panose="020F0502020204030204" pitchFamily="34" charset="0"/>
              </a:rPr>
              <a:t>Selma Noort, </a:t>
            </a:r>
            <a:r>
              <a:rPr lang="nl-NL" sz="2000">
                <a:latin typeface="Athelas" panose="02000503000000020003" pitchFamily="2" charset="77"/>
              </a:rPr>
              <a:t>Lida Dijkstra, </a:t>
            </a:r>
            <a:r>
              <a:rPr lang="nl-NL" sz="2000">
                <a:latin typeface="Calibri" panose="020F0502020204030204" pitchFamily="34" charset="0"/>
                <a:cs typeface="Calibri" panose="020F0502020204030204" pitchFamily="34" charset="0"/>
              </a:rPr>
              <a:t>Hans Andreus, Edward van de Vendel, </a:t>
            </a:r>
            <a:r>
              <a:rPr lang="nl-NL" sz="2000">
                <a:latin typeface="Athelas" panose="02000503000000020003" pitchFamily="2" charset="77"/>
              </a:rPr>
              <a:t>Annie M.G. Schmidt, </a:t>
            </a:r>
            <a:r>
              <a:rPr lang="nl-NL" sz="2000">
                <a:latin typeface="Calibri" panose="020F0502020204030204" pitchFamily="34" charset="0"/>
                <a:cs typeface="Calibri" panose="020F0502020204030204" pitchFamily="34" charset="0"/>
              </a:rPr>
              <a:t>Mirjam </a:t>
            </a:r>
            <a:r>
              <a:rPr lang="nl-NL" sz="2000" err="1">
                <a:latin typeface="Calibri" panose="020F0502020204030204" pitchFamily="34" charset="0"/>
                <a:cs typeface="Calibri" panose="020F0502020204030204" pitchFamily="34" charset="0"/>
              </a:rPr>
              <a:t>Mous</a:t>
            </a:r>
            <a:r>
              <a:rPr lang="nl-NL" sz="2000">
                <a:latin typeface="Calibri" panose="020F0502020204030204" pitchFamily="34" charset="0"/>
                <a:cs typeface="Calibri" panose="020F0502020204030204" pitchFamily="34" charset="0"/>
              </a:rPr>
              <a:t>, </a:t>
            </a:r>
            <a:r>
              <a:rPr lang="nl-NL" sz="2000">
                <a:latin typeface="Athelas" panose="02000503000000020003" pitchFamily="2" charset="77"/>
              </a:rPr>
              <a:t>Joke van Leeuwen, </a:t>
            </a:r>
            <a:r>
              <a:rPr lang="nl-NL" sz="2000">
                <a:latin typeface="Calibri" panose="020F0502020204030204" pitchFamily="34" charset="0"/>
                <a:cs typeface="Calibri" panose="020F0502020204030204" pitchFamily="34" charset="0"/>
              </a:rPr>
              <a:t>Theo Olthuis, </a:t>
            </a:r>
            <a:r>
              <a:rPr lang="nl-NL" sz="2000">
                <a:latin typeface="Athelas" panose="02000503000000020003" pitchFamily="2" charset="77"/>
              </a:rPr>
              <a:t>Ted van Lieshout, </a:t>
            </a:r>
            <a:r>
              <a:rPr lang="nl-NL" sz="2000">
                <a:latin typeface="Calibri" panose="020F0502020204030204" pitchFamily="34" charset="0"/>
                <a:cs typeface="Calibri" panose="020F0502020204030204" pitchFamily="34" charset="0"/>
              </a:rPr>
              <a:t>Samba </a:t>
            </a:r>
            <a:r>
              <a:rPr lang="nl-NL" sz="2000" err="1">
                <a:latin typeface="Calibri" panose="020F0502020204030204" pitchFamily="34" charset="0"/>
                <a:cs typeface="Calibri" panose="020F0502020204030204" pitchFamily="34" charset="0"/>
              </a:rPr>
              <a:t>Salad</a:t>
            </a:r>
            <a:r>
              <a:rPr lang="nl-NL" sz="2000">
                <a:latin typeface="Calibri" panose="020F0502020204030204" pitchFamily="34" charset="0"/>
                <a:cs typeface="Calibri" panose="020F0502020204030204" pitchFamily="34" charset="0"/>
              </a:rPr>
              <a:t>, </a:t>
            </a:r>
            <a:r>
              <a:rPr lang="nl-NL" sz="2000">
                <a:latin typeface="Athelas" panose="02000503000000020003" pitchFamily="2" charset="77"/>
              </a:rPr>
              <a:t>Anna </a:t>
            </a:r>
            <a:r>
              <a:rPr lang="nl-NL" sz="2000" err="1">
                <a:latin typeface="Athelas" panose="02000503000000020003" pitchFamily="2" charset="77"/>
              </a:rPr>
              <a:t>Woltz</a:t>
            </a:r>
            <a:r>
              <a:rPr lang="nl-NL" sz="2000">
                <a:latin typeface="Athelas" panose="02000503000000020003" pitchFamily="2" charset="77"/>
              </a:rPr>
              <a:t>, </a:t>
            </a:r>
            <a:r>
              <a:rPr lang="nl-NL" sz="2000">
                <a:latin typeface="Calibri" panose="020F0502020204030204" pitchFamily="34" charset="0"/>
                <a:cs typeface="Calibri" panose="020F0502020204030204" pitchFamily="34" charset="0"/>
              </a:rPr>
              <a:t>Daan </a:t>
            </a:r>
            <a:r>
              <a:rPr lang="nl-NL" sz="2000" err="1">
                <a:latin typeface="Calibri" panose="020F0502020204030204" pitchFamily="34" charset="0"/>
                <a:cs typeface="Calibri" panose="020F0502020204030204" pitchFamily="34" charset="0"/>
              </a:rPr>
              <a:t>Remmerts</a:t>
            </a:r>
            <a:r>
              <a:rPr lang="nl-NL" sz="2000">
                <a:latin typeface="Calibri" panose="020F0502020204030204" pitchFamily="34" charset="0"/>
                <a:cs typeface="Calibri" panose="020F0502020204030204" pitchFamily="34" charset="0"/>
              </a:rPr>
              <a:t> de Vries, </a:t>
            </a:r>
            <a:r>
              <a:rPr lang="nl-NL" sz="2000">
                <a:latin typeface="Athelas" panose="02000503000000020003" pitchFamily="2" charset="77"/>
              </a:rPr>
              <a:t>Sjoerd Kuyper, </a:t>
            </a:r>
            <a:r>
              <a:rPr lang="nl-NL" sz="2000">
                <a:latin typeface="Calibri" panose="020F0502020204030204" pitchFamily="34" charset="0"/>
                <a:cs typeface="Calibri" panose="020F0502020204030204" pitchFamily="34" charset="0"/>
              </a:rPr>
              <a:t>Maren Stoffels, </a:t>
            </a:r>
            <a:r>
              <a:rPr lang="nl-NL" sz="2000">
                <a:latin typeface="Athelas" panose="02000503000000020003" pitchFamily="2" charset="77"/>
              </a:rPr>
              <a:t>Sarah Devos, </a:t>
            </a:r>
            <a:r>
              <a:rPr lang="nl-NL" sz="2000">
                <a:latin typeface="Calibri" panose="020F0502020204030204" pitchFamily="34" charset="0"/>
                <a:cs typeface="Calibri" panose="020F0502020204030204" pitchFamily="34" charset="0"/>
              </a:rPr>
              <a:t>Guus Kuijer, </a:t>
            </a:r>
            <a:r>
              <a:rPr lang="nl-NL" sz="2000">
                <a:latin typeface="Athelas" panose="02000503000000020003" pitchFamily="2" charset="77"/>
              </a:rPr>
              <a:t>Marc ter Horst, </a:t>
            </a:r>
            <a:r>
              <a:rPr lang="nl-NL" sz="2000">
                <a:latin typeface="Calibri" panose="020F0502020204030204" pitchFamily="34" charset="0"/>
                <a:cs typeface="Calibri" panose="020F0502020204030204" pitchFamily="34" charset="0"/>
              </a:rPr>
              <a:t>Jaap Robben, </a:t>
            </a:r>
            <a:r>
              <a:rPr lang="nl-NL" sz="2000">
                <a:latin typeface="Athelas" panose="02000503000000020003" pitchFamily="2" charset="77"/>
                <a:cs typeface="Calibri" panose="020F0502020204030204" pitchFamily="34" charset="0"/>
              </a:rPr>
              <a:t>Daan Faber, </a:t>
            </a:r>
            <a:r>
              <a:rPr lang="nl-NL" sz="2000">
                <a:latin typeface="Calibri" panose="020F0502020204030204" pitchFamily="34" charset="0"/>
                <a:cs typeface="Calibri" panose="020F0502020204030204" pitchFamily="34" charset="0"/>
              </a:rPr>
              <a:t>Peter Verhelst, </a:t>
            </a:r>
            <a:r>
              <a:rPr lang="nl-NL" sz="2000" err="1">
                <a:latin typeface="Athelas" panose="02000503000000020003" pitchFamily="2" charset="77"/>
              </a:rPr>
              <a:t>Gershwin</a:t>
            </a:r>
            <a:r>
              <a:rPr lang="nl-NL" sz="2000">
                <a:latin typeface="Athelas" panose="02000503000000020003" pitchFamily="2" charset="77"/>
              </a:rPr>
              <a:t> </a:t>
            </a:r>
            <a:r>
              <a:rPr lang="nl-NL" sz="2000" err="1">
                <a:latin typeface="Athelas" panose="02000503000000020003" pitchFamily="2" charset="77"/>
              </a:rPr>
              <a:t>Bonevacia</a:t>
            </a:r>
            <a:r>
              <a:rPr lang="nl-NL" sz="2000">
                <a:latin typeface="Athelas" panose="02000503000000020003" pitchFamily="2" charset="77"/>
              </a:rPr>
              <a:t>, </a:t>
            </a:r>
            <a:r>
              <a:rPr lang="nl-NL" sz="2000">
                <a:latin typeface="Calibri" panose="020F0502020204030204" pitchFamily="34" charset="0"/>
                <a:cs typeface="Calibri" panose="020F0502020204030204" pitchFamily="34" charset="0"/>
              </a:rPr>
              <a:t>Marco Kunst, </a:t>
            </a:r>
            <a:r>
              <a:rPr lang="nl-NL" sz="2000">
                <a:latin typeface="Athelas" panose="02000503000000020003" pitchFamily="2" charset="77"/>
              </a:rPr>
              <a:t>Tonke Dragt,</a:t>
            </a:r>
            <a:r>
              <a:rPr lang="nl-NL" sz="2000"/>
              <a:t> </a:t>
            </a:r>
            <a:r>
              <a:rPr lang="nl-NL" sz="2000" err="1">
                <a:latin typeface="Calibri" panose="020F0502020204030204" pitchFamily="34" charset="0"/>
                <a:cs typeface="Calibri" panose="020F0502020204030204" pitchFamily="34" charset="0"/>
              </a:rPr>
              <a:t>Joukje</a:t>
            </a:r>
            <a:r>
              <a:rPr lang="nl-NL" sz="2000">
                <a:latin typeface="Calibri" panose="020F0502020204030204" pitchFamily="34" charset="0"/>
                <a:cs typeface="Calibri" panose="020F0502020204030204" pitchFamily="34" charset="0"/>
              </a:rPr>
              <a:t> </a:t>
            </a:r>
            <a:r>
              <a:rPr lang="nl-NL" sz="2000" err="1">
                <a:latin typeface="Calibri" panose="020F0502020204030204" pitchFamily="34" charset="0"/>
                <a:cs typeface="Calibri" panose="020F0502020204030204" pitchFamily="34" charset="0"/>
              </a:rPr>
              <a:t>Akveld</a:t>
            </a:r>
            <a:r>
              <a:rPr lang="nl-NL" sz="2000">
                <a:latin typeface="Calibri" panose="020F0502020204030204" pitchFamily="34" charset="0"/>
                <a:cs typeface="Calibri" panose="020F0502020204030204" pitchFamily="34" charset="0"/>
              </a:rPr>
              <a:t>, </a:t>
            </a:r>
            <a:r>
              <a:rPr lang="nl-NL" sz="2000">
                <a:latin typeface="Athelas" panose="02000503000000020003" pitchFamily="2" charset="77"/>
              </a:rPr>
              <a:t>Victor </a:t>
            </a:r>
            <a:r>
              <a:rPr lang="nl-NL" sz="2000" err="1">
                <a:latin typeface="Athelas" panose="02000503000000020003" pitchFamily="2" charset="77"/>
              </a:rPr>
              <a:t>Mids</a:t>
            </a:r>
            <a:r>
              <a:rPr lang="nl-NL" sz="2000">
                <a:latin typeface="Athelas" panose="02000503000000020003" pitchFamily="2" charset="77"/>
              </a:rPr>
              <a:t>, </a:t>
            </a:r>
            <a:r>
              <a:rPr lang="nl-NL" sz="2000">
                <a:latin typeface="Calibri" panose="020F0502020204030204" pitchFamily="34" charset="0"/>
                <a:cs typeface="Calibri" panose="020F0502020204030204" pitchFamily="34" charset="0"/>
              </a:rPr>
              <a:t>Annet Huizing, </a:t>
            </a:r>
            <a:r>
              <a:rPr lang="nl-NL" sz="2000">
                <a:latin typeface="Athelas" panose="02000503000000020003" pitchFamily="2" charset="77"/>
              </a:rPr>
              <a:t>Bas Haring, </a:t>
            </a:r>
            <a:r>
              <a:rPr lang="nl-NL" sz="2000">
                <a:latin typeface="Calibri" panose="020F0502020204030204" pitchFamily="34" charset="0"/>
                <a:cs typeface="Calibri" panose="020F0502020204030204" pitchFamily="34" charset="0"/>
              </a:rPr>
              <a:t>Annemarie Bon, </a:t>
            </a:r>
            <a:r>
              <a:rPr lang="nl-NL" sz="2000">
                <a:latin typeface="Athelas" panose="02000503000000020003" pitchFamily="2" charset="77"/>
              </a:rPr>
              <a:t>Sassafras de Bruyn, </a:t>
            </a:r>
            <a:r>
              <a:rPr lang="nl-NL" sz="2000">
                <a:latin typeface="Calibri" panose="020F0502020204030204" pitchFamily="34" charset="0"/>
                <a:cs typeface="Calibri" panose="020F0502020204030204" pitchFamily="34" charset="0"/>
              </a:rPr>
              <a:t>Rindert Kromhout,</a:t>
            </a:r>
            <a:r>
              <a:rPr lang="nl-NL" sz="2000"/>
              <a:t> </a:t>
            </a:r>
            <a:r>
              <a:rPr lang="nl-NL" sz="2000">
                <a:latin typeface="Athelas" panose="02000503000000020003" pitchFamily="2" charset="77"/>
              </a:rPr>
              <a:t>Tineke </a:t>
            </a:r>
            <a:r>
              <a:rPr lang="nl-NL" sz="2000" err="1">
                <a:latin typeface="Athelas" panose="02000503000000020003" pitchFamily="2" charset="77"/>
              </a:rPr>
              <a:t>Honingh</a:t>
            </a:r>
            <a:r>
              <a:rPr lang="nl-NL" sz="2000">
                <a:latin typeface="Athelas" panose="02000503000000020003" pitchFamily="2" charset="77"/>
              </a:rPr>
              <a:t>, </a:t>
            </a:r>
            <a:r>
              <a:rPr lang="nl-NL" sz="2000">
                <a:latin typeface="Calibri" panose="020F0502020204030204" pitchFamily="34" charset="0"/>
                <a:cs typeface="Calibri" panose="020F0502020204030204" pitchFamily="34" charset="0"/>
              </a:rPr>
              <a:t>Emiel de Wild, </a:t>
            </a:r>
            <a:r>
              <a:rPr lang="nl-NL" sz="2000">
                <a:latin typeface="Athelas" panose="02000503000000020003" pitchFamily="2" charset="77"/>
              </a:rPr>
              <a:t>Sanne Rooseboom,</a:t>
            </a:r>
            <a:r>
              <a:rPr lang="nl-NL" sz="2000"/>
              <a:t> </a:t>
            </a:r>
            <a:r>
              <a:rPr lang="nl-NL" sz="2000">
                <a:latin typeface="Calibri" panose="020F0502020204030204" pitchFamily="34" charset="0"/>
                <a:cs typeface="Calibri" panose="020F0502020204030204" pitchFamily="34" charset="0"/>
              </a:rPr>
              <a:t>…</a:t>
            </a:r>
          </a:p>
          <a:p>
            <a:r>
              <a:rPr lang="nl-NL" sz="2000">
                <a:latin typeface="Calibri" panose="020F0502020204030204" pitchFamily="34" charset="0"/>
                <a:cs typeface="Calibri" panose="020F0502020204030204" pitchFamily="34" charset="0"/>
              </a:rPr>
              <a:t>Koos Meinderts, </a:t>
            </a:r>
            <a:r>
              <a:rPr lang="nl-NL" sz="2000">
                <a:latin typeface="Athelas" panose="02000503000000020003" pitchFamily="2" charset="77"/>
              </a:rPr>
              <a:t>Harrie Jekkers, </a:t>
            </a:r>
            <a:r>
              <a:rPr lang="nl-NL" sz="2000">
                <a:latin typeface="Calibri" panose="020F0502020204030204" pitchFamily="34" charset="0"/>
                <a:cs typeface="Calibri" panose="020F0502020204030204" pitchFamily="34" charset="0"/>
              </a:rPr>
              <a:t>Jochem </a:t>
            </a:r>
            <a:r>
              <a:rPr lang="nl-NL" sz="2000" err="1">
                <a:latin typeface="Calibri" panose="020F0502020204030204" pitchFamily="34" charset="0"/>
                <a:cs typeface="Calibri" panose="020F0502020204030204" pitchFamily="34" charset="0"/>
              </a:rPr>
              <a:t>Myjer</a:t>
            </a:r>
            <a:r>
              <a:rPr lang="nl-NL" sz="2000">
                <a:latin typeface="Calibri" panose="020F0502020204030204" pitchFamily="34" charset="0"/>
                <a:cs typeface="Calibri" panose="020F0502020204030204" pitchFamily="34" charset="0"/>
              </a:rPr>
              <a:t>, </a:t>
            </a:r>
            <a:r>
              <a:rPr lang="nl-NL" sz="2000">
                <a:latin typeface="Athelas" panose="02000503000000020003" pitchFamily="2" charset="77"/>
              </a:rPr>
              <a:t>Snelle, </a:t>
            </a:r>
            <a:r>
              <a:rPr lang="nl-NL" sz="2000" err="1">
                <a:latin typeface="Calibri" panose="020F0502020204030204" pitchFamily="34" charset="0"/>
                <a:cs typeface="Calibri" panose="020F0502020204030204" pitchFamily="34" charset="0"/>
              </a:rPr>
              <a:t>Rowwen</a:t>
            </a:r>
            <a:r>
              <a:rPr lang="nl-NL" sz="2000">
                <a:latin typeface="Calibri" panose="020F0502020204030204" pitchFamily="34" charset="0"/>
                <a:cs typeface="Calibri" panose="020F0502020204030204" pitchFamily="34" charset="0"/>
              </a:rPr>
              <a:t> </a:t>
            </a:r>
            <a:r>
              <a:rPr lang="nl-NL" sz="2000" err="1">
                <a:latin typeface="Calibri" panose="020F0502020204030204" pitchFamily="34" charset="0"/>
                <a:cs typeface="Calibri" panose="020F0502020204030204" pitchFamily="34" charset="0"/>
              </a:rPr>
              <a:t>Hèze</a:t>
            </a:r>
            <a:r>
              <a:rPr lang="nl-NL" sz="2000">
                <a:latin typeface="Calibri" panose="020F0502020204030204" pitchFamily="34" charset="0"/>
                <a:cs typeface="Calibri" panose="020F0502020204030204" pitchFamily="34" charset="0"/>
              </a:rPr>
              <a:t>, </a:t>
            </a:r>
            <a:r>
              <a:rPr lang="nl-NL" sz="2000">
                <a:latin typeface="Athelas" panose="02000503000000020003" pitchFamily="2" charset="77"/>
              </a:rPr>
              <a:t>Skik, </a:t>
            </a:r>
            <a:r>
              <a:rPr lang="nl-NL" sz="2000">
                <a:latin typeface="Calibri" panose="020F0502020204030204" pitchFamily="34" charset="0"/>
                <a:cs typeface="Calibri" panose="020F0502020204030204" pitchFamily="34" charset="0"/>
              </a:rPr>
              <a:t>…</a:t>
            </a:r>
          </a:p>
          <a:p>
            <a:r>
              <a:rPr lang="nl-NL" sz="2000">
                <a:latin typeface="Athelas" panose="02000503000000020003" pitchFamily="2" charset="77"/>
              </a:rPr>
              <a:t>Jeugdjournaal, </a:t>
            </a:r>
            <a:r>
              <a:rPr lang="nl-NL" sz="2000" err="1">
                <a:latin typeface="Calibri" panose="020F0502020204030204" pitchFamily="34" charset="0"/>
                <a:cs typeface="Calibri" panose="020F0502020204030204" pitchFamily="34" charset="0"/>
              </a:rPr>
              <a:t>Quest</a:t>
            </a:r>
            <a:r>
              <a:rPr lang="nl-NL" sz="2000">
                <a:latin typeface="Calibri" panose="020F0502020204030204" pitchFamily="34" charset="0"/>
                <a:cs typeface="Calibri" panose="020F0502020204030204" pitchFamily="34" charset="0"/>
              </a:rPr>
              <a:t>, </a:t>
            </a:r>
            <a:r>
              <a:rPr lang="nl-NL" sz="2000" err="1">
                <a:latin typeface="Athelas" panose="02000503000000020003" pitchFamily="2" charset="77"/>
              </a:rPr>
              <a:t>WillemWever</a:t>
            </a:r>
            <a:r>
              <a:rPr lang="nl-NL" sz="2000">
                <a:latin typeface="Athelas" panose="02000503000000020003" pitchFamily="2" charset="77"/>
              </a:rPr>
              <a:t>, </a:t>
            </a:r>
            <a:r>
              <a:rPr lang="nl-NL" sz="2000">
                <a:latin typeface="Calibri" panose="020F0502020204030204" pitchFamily="34" charset="0"/>
                <a:cs typeface="Calibri" panose="020F0502020204030204" pitchFamily="34" charset="0"/>
              </a:rPr>
              <a:t>Zo zit dat, </a:t>
            </a:r>
            <a:r>
              <a:rPr lang="nl-NL" sz="2000">
                <a:latin typeface="Athelas" panose="02000503000000020003" pitchFamily="2" charset="77"/>
              </a:rPr>
              <a:t>Gebarencentrum, </a:t>
            </a:r>
            <a:r>
              <a:rPr lang="nl-NL" sz="2000">
                <a:latin typeface="Calibri" panose="020F0502020204030204" pitchFamily="34" charset="0"/>
                <a:cs typeface="Calibri" panose="020F0502020204030204" pitchFamily="34" charset="0"/>
              </a:rPr>
              <a:t>Waddenmagazine, </a:t>
            </a:r>
            <a:r>
              <a:rPr lang="nl-NL" sz="2000">
                <a:latin typeface="Athelas" panose="02000503000000020003" pitchFamily="2" charset="77"/>
              </a:rPr>
              <a:t>Canon van Nederland, </a:t>
            </a:r>
            <a:r>
              <a:rPr lang="nl-NL" sz="2000">
                <a:latin typeface="Calibri" panose="020F0502020204030204" pitchFamily="34" charset="0"/>
                <a:cs typeface="Calibri" panose="020F0502020204030204" pitchFamily="34" charset="0"/>
              </a:rPr>
              <a:t>de Volkskrant, NRC, </a:t>
            </a:r>
            <a:r>
              <a:rPr lang="nl-NL" sz="2000">
                <a:latin typeface="Athelas" panose="02000503000000020003" pitchFamily="2" charset="77"/>
              </a:rPr>
              <a:t>de Gelderlander, </a:t>
            </a:r>
            <a:r>
              <a:rPr lang="nl-NL" sz="2000">
                <a:latin typeface="Calibri" panose="020F0502020204030204" pitchFamily="34" charset="0"/>
                <a:cs typeface="Calibri" panose="020F0502020204030204" pitchFamily="34" charset="0"/>
              </a:rPr>
              <a:t>Onze Taal, </a:t>
            </a:r>
            <a:r>
              <a:rPr lang="nl-NL" sz="2000">
                <a:latin typeface="Athelas" panose="02000503000000020003" pitchFamily="2" charset="77"/>
              </a:rPr>
              <a:t>…</a:t>
            </a:r>
          </a:p>
        </p:txBody>
      </p:sp>
      <p:sp>
        <p:nvSpPr>
          <p:cNvPr id="4" name="Tijdelijke aanduiding voor dianummer 3">
            <a:extLst>
              <a:ext uri="{FF2B5EF4-FFF2-40B4-BE49-F238E27FC236}">
                <a16:creationId xmlns:a16="http://schemas.microsoft.com/office/drawing/2014/main" id="{D6D1A351-C885-E57D-7BA8-65CA6A28668A}"/>
              </a:ext>
            </a:extLst>
          </p:cNvPr>
          <p:cNvSpPr>
            <a:spLocks noGrp="1"/>
          </p:cNvSpPr>
          <p:nvPr>
            <p:ph type="sldNum" sz="quarter" idx="12"/>
          </p:nvPr>
        </p:nvSpPr>
        <p:spPr/>
        <p:txBody>
          <a:bodyPr/>
          <a:lstStyle/>
          <a:p>
            <a:pPr>
              <a:defRPr/>
            </a:pPr>
            <a:fld id="{580730B8-A467-40A3-88B6-9FEF759DCAC2}" type="slidenum">
              <a:rPr lang="en-US" smtClean="0"/>
              <a:pPr>
                <a:defRPr/>
              </a:pPr>
              <a:t>12</a:t>
            </a:fld>
            <a:endParaRPr lang="en-US"/>
          </a:p>
        </p:txBody>
      </p:sp>
      <p:pic>
        <p:nvPicPr>
          <p:cNvPr id="6" name="Afbeelding 5">
            <a:extLst>
              <a:ext uri="{FF2B5EF4-FFF2-40B4-BE49-F238E27FC236}">
                <a16:creationId xmlns:a16="http://schemas.microsoft.com/office/drawing/2014/main" id="{AA6A9870-077F-15AA-1810-EF9AB7B80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0009" y="586658"/>
            <a:ext cx="1280528" cy="1630486"/>
          </a:xfrm>
          <a:prstGeom prst="rect">
            <a:avLst/>
          </a:prstGeom>
        </p:spPr>
      </p:pic>
    </p:spTree>
    <p:extLst>
      <p:ext uri="{BB962C8B-B14F-4D97-AF65-F5344CB8AC3E}">
        <p14:creationId xmlns:p14="http://schemas.microsoft.com/office/powerpoint/2010/main" val="1019711037"/>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661768-B9BE-E9CC-DCA9-A8467035B202}"/>
              </a:ext>
            </a:extLst>
          </p:cNvPr>
          <p:cNvSpPr>
            <a:spLocks noGrp="1"/>
          </p:cNvSpPr>
          <p:nvPr>
            <p:ph type="title"/>
          </p:nvPr>
        </p:nvSpPr>
        <p:spPr/>
        <p:txBody>
          <a:bodyPr/>
          <a:lstStyle/>
          <a:p>
            <a:r>
              <a:rPr lang="nl-NL" sz="2800"/>
              <a:t>samenhang binnen het leergebied</a:t>
            </a:r>
          </a:p>
        </p:txBody>
      </p:sp>
      <p:sp>
        <p:nvSpPr>
          <p:cNvPr id="4" name="Tijdelijke aanduiding voor dianummer 3">
            <a:extLst>
              <a:ext uri="{FF2B5EF4-FFF2-40B4-BE49-F238E27FC236}">
                <a16:creationId xmlns:a16="http://schemas.microsoft.com/office/drawing/2014/main" id="{1E30DF9E-99BF-D0B4-676C-FD7175B06623}"/>
              </a:ext>
            </a:extLst>
          </p:cNvPr>
          <p:cNvSpPr>
            <a:spLocks noGrp="1"/>
          </p:cNvSpPr>
          <p:nvPr>
            <p:ph type="sldNum" sz="quarter" idx="12"/>
          </p:nvPr>
        </p:nvSpPr>
        <p:spPr/>
        <p:txBody>
          <a:bodyPr/>
          <a:lstStyle/>
          <a:p>
            <a:pPr>
              <a:defRPr/>
            </a:pPr>
            <a:fld id="{580730B8-A467-40A3-88B6-9FEF759DCAC2}" type="slidenum">
              <a:rPr lang="en-US" smtClean="0"/>
              <a:pPr>
                <a:defRPr/>
              </a:pPr>
              <a:t>13</a:t>
            </a:fld>
            <a:endParaRPr lang="en-US"/>
          </a:p>
        </p:txBody>
      </p:sp>
      <p:pic>
        <p:nvPicPr>
          <p:cNvPr id="7" name="Afbeelding 2">
            <a:extLst>
              <a:ext uri="{FF2B5EF4-FFF2-40B4-BE49-F238E27FC236}">
                <a16:creationId xmlns:a16="http://schemas.microsoft.com/office/drawing/2014/main" id="{2E68723F-B05D-FFEE-EBF9-E1BC8307C9C6}"/>
              </a:ext>
            </a:extLst>
          </p:cNvPr>
          <p:cNvPicPr>
            <a:picLocks noChangeAspect="1"/>
          </p:cNvPicPr>
          <p:nvPr/>
        </p:nvPicPr>
        <p:blipFill>
          <a:blip r:embed="rId3"/>
          <a:stretch>
            <a:fillRect/>
          </a:stretch>
        </p:blipFill>
        <p:spPr>
          <a:xfrm>
            <a:off x="321784" y="1689950"/>
            <a:ext cx="1983642" cy="2414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Afbeelding 12">
            <a:extLst>
              <a:ext uri="{FF2B5EF4-FFF2-40B4-BE49-F238E27FC236}">
                <a16:creationId xmlns:a16="http://schemas.microsoft.com/office/drawing/2014/main" id="{E833EFC6-CFEA-6DD7-1444-3C9230C7B0C5}"/>
              </a:ext>
            </a:extLst>
          </p:cNvPr>
          <p:cNvPicPr>
            <a:picLocks noGrp="1" noChangeAspect="1"/>
          </p:cNvPicPr>
          <p:nvPr>
            <p:ph idx="1"/>
          </p:nvPr>
        </p:nvPicPr>
        <p:blipFill>
          <a:blip r:embed="rId4"/>
          <a:stretch>
            <a:fillRect/>
          </a:stretch>
        </p:blipFill>
        <p:spPr>
          <a:xfrm>
            <a:off x="2320688" y="1684336"/>
            <a:ext cx="1987212" cy="2419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Afbeelding 11">
            <a:extLst>
              <a:ext uri="{FF2B5EF4-FFF2-40B4-BE49-F238E27FC236}">
                <a16:creationId xmlns:a16="http://schemas.microsoft.com/office/drawing/2014/main" id="{DC79B4D2-3863-4163-E9DB-0D9A38089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236" y="1684337"/>
            <a:ext cx="1860389" cy="2414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a:extLst>
              <a:ext uri="{FF2B5EF4-FFF2-40B4-BE49-F238E27FC236}">
                <a16:creationId xmlns:a16="http://schemas.microsoft.com/office/drawing/2014/main" id="{C5B97B28-D5DB-23EA-5A8E-5F8BB09D32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223" y="2989781"/>
            <a:ext cx="5621976" cy="288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85751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9976E9-A1DF-1E42-6535-F30017B26711}"/>
              </a:ext>
            </a:extLst>
          </p:cNvPr>
          <p:cNvSpPr>
            <a:spLocks noGrp="1"/>
          </p:cNvSpPr>
          <p:nvPr>
            <p:ph type="title"/>
          </p:nvPr>
        </p:nvSpPr>
        <p:spPr/>
        <p:txBody>
          <a:bodyPr/>
          <a:lstStyle/>
          <a:p>
            <a:r>
              <a:rPr lang="nl-NL" sz="2800"/>
              <a:t>samenhang tussen leergebieden</a:t>
            </a:r>
          </a:p>
        </p:txBody>
      </p:sp>
      <p:pic>
        <p:nvPicPr>
          <p:cNvPr id="6" name="Tijdelijke aanduiding voor inhoud 5">
            <a:extLst>
              <a:ext uri="{FF2B5EF4-FFF2-40B4-BE49-F238E27FC236}">
                <a16:creationId xmlns:a16="http://schemas.microsoft.com/office/drawing/2014/main" id="{2B06975B-C247-B42A-9149-01E7F2DA5C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8949" y="1683413"/>
            <a:ext cx="3081025" cy="4396209"/>
          </a:xfrm>
        </p:spPr>
      </p:pic>
      <p:sp>
        <p:nvSpPr>
          <p:cNvPr id="4" name="Tijdelijke aanduiding voor dianummer 3">
            <a:extLst>
              <a:ext uri="{FF2B5EF4-FFF2-40B4-BE49-F238E27FC236}">
                <a16:creationId xmlns:a16="http://schemas.microsoft.com/office/drawing/2014/main" id="{1E17430C-E0D0-5C56-2C7B-C63E64520A5C}"/>
              </a:ext>
            </a:extLst>
          </p:cNvPr>
          <p:cNvSpPr>
            <a:spLocks noGrp="1"/>
          </p:cNvSpPr>
          <p:nvPr>
            <p:ph type="sldNum" sz="quarter" idx="12"/>
          </p:nvPr>
        </p:nvSpPr>
        <p:spPr/>
        <p:txBody>
          <a:bodyPr/>
          <a:lstStyle/>
          <a:p>
            <a:pPr>
              <a:defRPr/>
            </a:pPr>
            <a:fld id="{580730B8-A467-40A3-88B6-9FEF759DCAC2}" type="slidenum">
              <a:rPr lang="en-US" smtClean="0"/>
              <a:pPr>
                <a:defRPr/>
              </a:pPr>
              <a:t>14</a:t>
            </a:fld>
            <a:endParaRPr lang="en-US"/>
          </a:p>
        </p:txBody>
      </p:sp>
      <p:pic>
        <p:nvPicPr>
          <p:cNvPr id="8" name="Afbeelding 7">
            <a:extLst>
              <a:ext uri="{FF2B5EF4-FFF2-40B4-BE49-F238E27FC236}">
                <a16:creationId xmlns:a16="http://schemas.microsoft.com/office/drawing/2014/main" id="{7E6161F2-C8A3-5793-0C63-A01A1802A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663" y="1683412"/>
            <a:ext cx="3105917" cy="4396209"/>
          </a:xfrm>
          <a:prstGeom prst="rect">
            <a:avLst/>
          </a:prstGeom>
        </p:spPr>
      </p:pic>
      <p:pic>
        <p:nvPicPr>
          <p:cNvPr id="10" name="Afbeelding 9">
            <a:extLst>
              <a:ext uri="{FF2B5EF4-FFF2-40B4-BE49-F238E27FC236}">
                <a16:creationId xmlns:a16="http://schemas.microsoft.com/office/drawing/2014/main" id="{369F8B6E-3602-052F-DBAC-7BCC7EA4D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4876" y="1683412"/>
            <a:ext cx="3081026" cy="4392296"/>
          </a:xfrm>
          <a:prstGeom prst="rect">
            <a:avLst/>
          </a:prstGeom>
        </p:spPr>
      </p:pic>
    </p:spTree>
    <p:extLst>
      <p:ext uri="{BB962C8B-B14F-4D97-AF65-F5344CB8AC3E}">
        <p14:creationId xmlns:p14="http://schemas.microsoft.com/office/powerpoint/2010/main" val="359599516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467C6-4D08-CD39-0637-8A07DDC3E940}"/>
              </a:ext>
            </a:extLst>
          </p:cNvPr>
          <p:cNvSpPr>
            <a:spLocks noGrp="1"/>
          </p:cNvSpPr>
          <p:nvPr>
            <p:ph type="title"/>
          </p:nvPr>
        </p:nvSpPr>
        <p:spPr/>
        <p:txBody>
          <a:bodyPr/>
          <a:lstStyle/>
          <a:p>
            <a:r>
              <a:rPr lang="nl-NL" sz="2800"/>
              <a:t>verantwoording mee naar huis</a:t>
            </a:r>
          </a:p>
        </p:txBody>
      </p:sp>
      <p:sp>
        <p:nvSpPr>
          <p:cNvPr id="3" name="Tijdelijke aanduiding voor inhoud 2">
            <a:extLst>
              <a:ext uri="{FF2B5EF4-FFF2-40B4-BE49-F238E27FC236}">
                <a16:creationId xmlns:a16="http://schemas.microsoft.com/office/drawing/2014/main" id="{BFAC87C2-38CE-4AAC-D110-30AC52957952}"/>
              </a:ext>
            </a:extLst>
          </p:cNvPr>
          <p:cNvSpPr>
            <a:spLocks noGrp="1"/>
          </p:cNvSpPr>
          <p:nvPr>
            <p:ph idx="1"/>
          </p:nvPr>
        </p:nvSpPr>
        <p:spPr/>
        <p:txBody>
          <a:bodyPr/>
          <a:lstStyle/>
          <a:p>
            <a:endParaRPr lang="nl-NL" i="1"/>
          </a:p>
          <a:p>
            <a:r>
              <a:rPr lang="nl-NL" i="1"/>
              <a:t>Taal actief </a:t>
            </a:r>
            <a:r>
              <a:rPr lang="nl-NL"/>
              <a:t>verbonden aan de karakteristiek van het Nederlands</a:t>
            </a:r>
          </a:p>
        </p:txBody>
      </p:sp>
      <p:sp>
        <p:nvSpPr>
          <p:cNvPr id="4" name="Tijdelijke aanduiding voor dianummer 3">
            <a:extLst>
              <a:ext uri="{FF2B5EF4-FFF2-40B4-BE49-F238E27FC236}">
                <a16:creationId xmlns:a16="http://schemas.microsoft.com/office/drawing/2014/main" id="{949D5997-4ADD-9EEF-5F72-D0174D007113}"/>
              </a:ext>
            </a:extLst>
          </p:cNvPr>
          <p:cNvSpPr>
            <a:spLocks noGrp="1"/>
          </p:cNvSpPr>
          <p:nvPr>
            <p:ph type="sldNum" sz="quarter" idx="12"/>
          </p:nvPr>
        </p:nvSpPr>
        <p:spPr/>
        <p:txBody>
          <a:bodyPr/>
          <a:lstStyle/>
          <a:p>
            <a:pPr>
              <a:defRPr/>
            </a:pPr>
            <a:fld id="{580730B8-A467-40A3-88B6-9FEF759DCAC2}" type="slidenum">
              <a:rPr lang="en-US" smtClean="0"/>
              <a:pPr>
                <a:defRPr/>
              </a:pPr>
              <a:t>15</a:t>
            </a:fld>
            <a:endParaRPr lang="en-US"/>
          </a:p>
        </p:txBody>
      </p:sp>
      <p:pic>
        <p:nvPicPr>
          <p:cNvPr id="6" name="Afbeelding 5">
            <a:extLst>
              <a:ext uri="{FF2B5EF4-FFF2-40B4-BE49-F238E27FC236}">
                <a16:creationId xmlns:a16="http://schemas.microsoft.com/office/drawing/2014/main" id="{59A42288-5F0A-1C1A-3CB2-B66E71C63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551" y="4104059"/>
            <a:ext cx="2513479" cy="1274440"/>
          </a:xfrm>
          <a:prstGeom prst="rect">
            <a:avLst/>
          </a:prstGeom>
        </p:spPr>
      </p:pic>
    </p:spTree>
    <p:extLst>
      <p:ext uri="{BB962C8B-B14F-4D97-AF65-F5344CB8AC3E}">
        <p14:creationId xmlns:p14="http://schemas.microsoft.com/office/powerpoint/2010/main" val="152757424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A99969-7BAA-A342-8D04-9A229C7AAE92}"/>
              </a:ext>
            </a:extLst>
          </p:cNvPr>
          <p:cNvSpPr>
            <a:spLocks noGrp="1"/>
          </p:cNvSpPr>
          <p:nvPr>
            <p:ph type="title"/>
          </p:nvPr>
        </p:nvSpPr>
        <p:spPr>
          <a:xfrm>
            <a:off x="337046" y="832353"/>
            <a:ext cx="11709153" cy="214401"/>
          </a:xfrm>
        </p:spPr>
        <p:txBody>
          <a:bodyPr/>
          <a:lstStyle/>
          <a:p>
            <a:r>
              <a:rPr lang="nl-NL" sz="2800"/>
              <a:t> </a:t>
            </a:r>
          </a:p>
        </p:txBody>
      </p:sp>
      <p:sp>
        <p:nvSpPr>
          <p:cNvPr id="4" name="Tijdelijke aanduiding voor dianummer 3">
            <a:extLst>
              <a:ext uri="{FF2B5EF4-FFF2-40B4-BE49-F238E27FC236}">
                <a16:creationId xmlns:a16="http://schemas.microsoft.com/office/drawing/2014/main" id="{14DF2D83-BC8D-1849-94C2-D485B3879D75}"/>
              </a:ext>
            </a:extLst>
          </p:cNvPr>
          <p:cNvSpPr>
            <a:spLocks noGrp="1"/>
          </p:cNvSpPr>
          <p:nvPr>
            <p:ph type="sldNum" sz="quarter" idx="12"/>
          </p:nvPr>
        </p:nvSpPr>
        <p:spPr/>
        <p:txBody>
          <a:bodyPr/>
          <a:lstStyle/>
          <a:p>
            <a:pPr>
              <a:defRPr/>
            </a:pPr>
            <a:fld id="{580730B8-A467-40A3-88B6-9FEF759DCAC2}" type="slidenum">
              <a:rPr lang="en-US" smtClean="0"/>
              <a:pPr>
                <a:defRPr/>
              </a:pPr>
              <a:t>2</a:t>
            </a:fld>
            <a:endParaRPr lang="en-US"/>
          </a:p>
        </p:txBody>
      </p:sp>
      <p:sp>
        <p:nvSpPr>
          <p:cNvPr id="12" name="Rechthoek 11">
            <a:extLst>
              <a:ext uri="{FF2B5EF4-FFF2-40B4-BE49-F238E27FC236}">
                <a16:creationId xmlns:a16="http://schemas.microsoft.com/office/drawing/2014/main" id="{FB15E18D-0516-4E7C-8D4E-487D9EF99761}"/>
              </a:ext>
            </a:extLst>
          </p:cNvPr>
          <p:cNvSpPr/>
          <p:nvPr/>
        </p:nvSpPr>
        <p:spPr>
          <a:xfrm>
            <a:off x="9603714" y="992840"/>
            <a:ext cx="1791816" cy="465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communicatie</a:t>
            </a:r>
          </a:p>
        </p:txBody>
      </p:sp>
      <p:sp>
        <p:nvSpPr>
          <p:cNvPr id="13" name="Rechthoek 12">
            <a:extLst>
              <a:ext uri="{FF2B5EF4-FFF2-40B4-BE49-F238E27FC236}">
                <a16:creationId xmlns:a16="http://schemas.microsoft.com/office/drawing/2014/main" id="{922C2EF8-3E70-AFE7-A9E2-0751CD1053D1}"/>
              </a:ext>
            </a:extLst>
          </p:cNvPr>
          <p:cNvSpPr/>
          <p:nvPr/>
        </p:nvSpPr>
        <p:spPr>
          <a:xfrm>
            <a:off x="9485585" y="1644992"/>
            <a:ext cx="919336" cy="439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taal</a:t>
            </a:r>
          </a:p>
        </p:txBody>
      </p:sp>
      <p:sp>
        <p:nvSpPr>
          <p:cNvPr id="14" name="Rechthoek 13">
            <a:extLst>
              <a:ext uri="{FF2B5EF4-FFF2-40B4-BE49-F238E27FC236}">
                <a16:creationId xmlns:a16="http://schemas.microsoft.com/office/drawing/2014/main" id="{2E7C889A-B19F-12A9-E673-E2BAFD6B04CE}"/>
              </a:ext>
            </a:extLst>
          </p:cNvPr>
          <p:cNvSpPr/>
          <p:nvPr/>
        </p:nvSpPr>
        <p:spPr>
          <a:xfrm>
            <a:off x="9485585" y="2247937"/>
            <a:ext cx="1386393" cy="465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literatuur</a:t>
            </a:r>
          </a:p>
        </p:txBody>
      </p:sp>
      <p:sp>
        <p:nvSpPr>
          <p:cNvPr id="18" name="Rechthoek 17">
            <a:extLst>
              <a:ext uri="{FF2B5EF4-FFF2-40B4-BE49-F238E27FC236}">
                <a16:creationId xmlns:a16="http://schemas.microsoft.com/office/drawing/2014/main" id="{9C9DE1DB-2A24-0B6D-286B-BC2141C2BEE2}"/>
              </a:ext>
            </a:extLst>
          </p:cNvPr>
          <p:cNvSpPr/>
          <p:nvPr/>
        </p:nvSpPr>
        <p:spPr>
          <a:xfrm>
            <a:off x="10404921" y="4820478"/>
            <a:ext cx="990609" cy="439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ideeën</a:t>
            </a:r>
          </a:p>
        </p:txBody>
      </p:sp>
      <p:sp>
        <p:nvSpPr>
          <p:cNvPr id="19" name="Rechthoek 18">
            <a:extLst>
              <a:ext uri="{FF2B5EF4-FFF2-40B4-BE49-F238E27FC236}">
                <a16:creationId xmlns:a16="http://schemas.microsoft.com/office/drawing/2014/main" id="{55A059DC-6FA7-9ABD-65DE-D6E49DBEFB6F}"/>
              </a:ext>
            </a:extLst>
          </p:cNvPr>
          <p:cNvSpPr/>
          <p:nvPr/>
        </p:nvSpPr>
        <p:spPr>
          <a:xfrm>
            <a:off x="10450020" y="5479545"/>
            <a:ext cx="1470679" cy="439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gevoelens</a:t>
            </a:r>
          </a:p>
        </p:txBody>
      </p:sp>
      <p:sp>
        <p:nvSpPr>
          <p:cNvPr id="20" name="Rechthoek 19">
            <a:extLst>
              <a:ext uri="{FF2B5EF4-FFF2-40B4-BE49-F238E27FC236}">
                <a16:creationId xmlns:a16="http://schemas.microsoft.com/office/drawing/2014/main" id="{1F447BEC-DF8A-9EA8-B525-9229BE19B28E}"/>
              </a:ext>
            </a:extLst>
          </p:cNvPr>
          <p:cNvSpPr/>
          <p:nvPr/>
        </p:nvSpPr>
        <p:spPr>
          <a:xfrm>
            <a:off x="10331644" y="6358300"/>
            <a:ext cx="1470679" cy="28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ervaringen</a:t>
            </a:r>
          </a:p>
        </p:txBody>
      </p:sp>
      <p:cxnSp>
        <p:nvCxnSpPr>
          <p:cNvPr id="46" name="Rechte verbindingslijn met pijl 45">
            <a:extLst>
              <a:ext uri="{FF2B5EF4-FFF2-40B4-BE49-F238E27FC236}">
                <a16:creationId xmlns:a16="http://schemas.microsoft.com/office/drawing/2014/main" id="{18FEEE88-29DE-CAEC-ED73-A951C8726F8E}"/>
              </a:ext>
            </a:extLst>
          </p:cNvPr>
          <p:cNvCxnSpPr>
            <a:cxnSpLocks/>
            <a:endCxn id="14" idx="1"/>
          </p:cNvCxnSpPr>
          <p:nvPr/>
        </p:nvCxnSpPr>
        <p:spPr>
          <a:xfrm>
            <a:off x="8951937" y="2172612"/>
            <a:ext cx="533648" cy="307834"/>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36109C93-C257-7D79-A850-1227B25A1360}"/>
              </a:ext>
            </a:extLst>
          </p:cNvPr>
          <p:cNvCxnSpPr>
            <a:cxnSpLocks/>
            <a:endCxn id="13" idx="1"/>
          </p:cNvCxnSpPr>
          <p:nvPr/>
        </p:nvCxnSpPr>
        <p:spPr>
          <a:xfrm>
            <a:off x="8951937" y="1864681"/>
            <a:ext cx="533648"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Rechte verbindingslijn met pijl 52">
            <a:extLst>
              <a:ext uri="{FF2B5EF4-FFF2-40B4-BE49-F238E27FC236}">
                <a16:creationId xmlns:a16="http://schemas.microsoft.com/office/drawing/2014/main" id="{51884A29-474E-23AC-4899-6099A22DE565}"/>
              </a:ext>
            </a:extLst>
          </p:cNvPr>
          <p:cNvCxnSpPr>
            <a:cxnSpLocks/>
            <a:endCxn id="12" idx="1"/>
          </p:cNvCxnSpPr>
          <p:nvPr/>
        </p:nvCxnSpPr>
        <p:spPr>
          <a:xfrm flipV="1">
            <a:off x="8985137" y="1225349"/>
            <a:ext cx="618577" cy="24745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Rechte verbindingslijn met pijl 61">
            <a:extLst>
              <a:ext uri="{FF2B5EF4-FFF2-40B4-BE49-F238E27FC236}">
                <a16:creationId xmlns:a16="http://schemas.microsoft.com/office/drawing/2014/main" id="{B131F3AF-BC70-1405-2C6A-190845194236}"/>
              </a:ext>
            </a:extLst>
          </p:cNvPr>
          <p:cNvCxnSpPr>
            <a:cxnSpLocks/>
          </p:cNvCxnSpPr>
          <p:nvPr/>
        </p:nvCxnSpPr>
        <p:spPr>
          <a:xfrm flipV="1">
            <a:off x="9816033" y="5041805"/>
            <a:ext cx="515611" cy="145026"/>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Rechte verbindingslijn met pijl 64">
            <a:extLst>
              <a:ext uri="{FF2B5EF4-FFF2-40B4-BE49-F238E27FC236}">
                <a16:creationId xmlns:a16="http://schemas.microsoft.com/office/drawing/2014/main" id="{ABC60D03-1D82-EE8D-FB08-52A20329A449}"/>
              </a:ext>
            </a:extLst>
          </p:cNvPr>
          <p:cNvCxnSpPr>
            <a:cxnSpLocks/>
            <a:endCxn id="19" idx="1"/>
          </p:cNvCxnSpPr>
          <p:nvPr/>
        </p:nvCxnSpPr>
        <p:spPr>
          <a:xfrm>
            <a:off x="9960049" y="5699234"/>
            <a:ext cx="489971"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Rechte verbindingslijn met pijl 67">
            <a:extLst>
              <a:ext uri="{FF2B5EF4-FFF2-40B4-BE49-F238E27FC236}">
                <a16:creationId xmlns:a16="http://schemas.microsoft.com/office/drawing/2014/main" id="{DB2EFDAC-0352-1A2A-3B4E-D1DB7E27C405}"/>
              </a:ext>
            </a:extLst>
          </p:cNvPr>
          <p:cNvCxnSpPr>
            <a:cxnSpLocks/>
          </p:cNvCxnSpPr>
          <p:nvPr/>
        </p:nvCxnSpPr>
        <p:spPr>
          <a:xfrm>
            <a:off x="9816033" y="6205398"/>
            <a:ext cx="427484" cy="219689"/>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76" name="Afgeronde rechthoek 75">
            <a:extLst>
              <a:ext uri="{FF2B5EF4-FFF2-40B4-BE49-F238E27FC236}">
                <a16:creationId xmlns:a16="http://schemas.microsoft.com/office/drawing/2014/main" id="{584B23FB-6A8D-C6BB-95D0-6F6A886D51A7}"/>
              </a:ext>
            </a:extLst>
          </p:cNvPr>
          <p:cNvSpPr/>
          <p:nvPr/>
        </p:nvSpPr>
        <p:spPr>
          <a:xfrm>
            <a:off x="1277620" y="1000657"/>
            <a:ext cx="2736304" cy="914400"/>
          </a:xfrm>
          <a:prstGeom prst="roundRect">
            <a:avLst/>
          </a:prstGeom>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nl-NL">
                <a:solidFill>
                  <a:schemeClr val="tx1"/>
                </a:solidFill>
              </a:rPr>
              <a:t>taal = communicatie</a:t>
            </a:r>
          </a:p>
        </p:txBody>
      </p:sp>
      <p:sp>
        <p:nvSpPr>
          <p:cNvPr id="81" name="Afgeronde rechthoek 80">
            <a:extLst>
              <a:ext uri="{FF2B5EF4-FFF2-40B4-BE49-F238E27FC236}">
                <a16:creationId xmlns:a16="http://schemas.microsoft.com/office/drawing/2014/main" id="{2AC84B6B-4F7E-B504-755F-6C5863D7300F}"/>
              </a:ext>
            </a:extLst>
          </p:cNvPr>
          <p:cNvSpPr/>
          <p:nvPr/>
        </p:nvSpPr>
        <p:spPr>
          <a:xfrm>
            <a:off x="6011924" y="1301981"/>
            <a:ext cx="2592288" cy="914400"/>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ontwikkelen k/v/h</a:t>
            </a:r>
          </a:p>
        </p:txBody>
      </p:sp>
      <p:sp>
        <p:nvSpPr>
          <p:cNvPr id="82" name="Afgeronde rechthoek 81">
            <a:extLst>
              <a:ext uri="{FF2B5EF4-FFF2-40B4-BE49-F238E27FC236}">
                <a16:creationId xmlns:a16="http://schemas.microsoft.com/office/drawing/2014/main" id="{FE9E9933-B9BE-6694-D465-C5980FA3DF5F}"/>
              </a:ext>
            </a:extLst>
          </p:cNvPr>
          <p:cNvSpPr/>
          <p:nvPr/>
        </p:nvSpPr>
        <p:spPr>
          <a:xfrm>
            <a:off x="8551078" y="3138061"/>
            <a:ext cx="2320900" cy="914400"/>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doelgericht, authentiek, betekenisvol</a:t>
            </a:r>
          </a:p>
        </p:txBody>
      </p:sp>
      <p:sp>
        <p:nvSpPr>
          <p:cNvPr id="83" name="Afgeronde rechthoek 82">
            <a:extLst>
              <a:ext uri="{FF2B5EF4-FFF2-40B4-BE49-F238E27FC236}">
                <a16:creationId xmlns:a16="http://schemas.microsoft.com/office/drawing/2014/main" id="{D2695A5D-EAC0-6509-9B0D-C9AA00F07151}"/>
              </a:ext>
            </a:extLst>
          </p:cNvPr>
          <p:cNvSpPr/>
          <p:nvPr/>
        </p:nvSpPr>
        <p:spPr>
          <a:xfrm>
            <a:off x="655587" y="2476416"/>
            <a:ext cx="2396406" cy="914400"/>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kansengelijkheid</a:t>
            </a:r>
          </a:p>
        </p:txBody>
      </p:sp>
      <p:sp>
        <p:nvSpPr>
          <p:cNvPr id="84" name="Afgeronde rechthoek 83">
            <a:extLst>
              <a:ext uri="{FF2B5EF4-FFF2-40B4-BE49-F238E27FC236}">
                <a16:creationId xmlns:a16="http://schemas.microsoft.com/office/drawing/2014/main" id="{9C713FD4-20C5-AFC8-76AE-151A1D17B02A}"/>
              </a:ext>
            </a:extLst>
          </p:cNvPr>
          <p:cNvSpPr/>
          <p:nvPr/>
        </p:nvSpPr>
        <p:spPr>
          <a:xfrm>
            <a:off x="337046" y="3952175"/>
            <a:ext cx="3128634" cy="914400"/>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taalcompetente burgers</a:t>
            </a:r>
          </a:p>
        </p:txBody>
      </p:sp>
      <p:sp>
        <p:nvSpPr>
          <p:cNvPr id="85" name="Afgeronde rechthoek 84">
            <a:extLst>
              <a:ext uri="{FF2B5EF4-FFF2-40B4-BE49-F238E27FC236}">
                <a16:creationId xmlns:a16="http://schemas.microsoft.com/office/drawing/2014/main" id="{C7EB469C-AAB4-BEE9-7EA0-6A20293C1A6F}"/>
              </a:ext>
            </a:extLst>
          </p:cNvPr>
          <p:cNvSpPr/>
          <p:nvPr/>
        </p:nvSpPr>
        <p:spPr>
          <a:xfrm>
            <a:off x="2759249" y="5144978"/>
            <a:ext cx="2808312" cy="914400"/>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inzicht en vertrouwen</a:t>
            </a:r>
          </a:p>
        </p:txBody>
      </p:sp>
      <p:sp>
        <p:nvSpPr>
          <p:cNvPr id="86" name="Afgeronde rechthoek 85">
            <a:extLst>
              <a:ext uri="{FF2B5EF4-FFF2-40B4-BE49-F238E27FC236}">
                <a16:creationId xmlns:a16="http://schemas.microsoft.com/office/drawing/2014/main" id="{C98ED17E-2367-86DF-31A3-E398E84FA2C2}"/>
              </a:ext>
            </a:extLst>
          </p:cNvPr>
          <p:cNvSpPr/>
          <p:nvPr/>
        </p:nvSpPr>
        <p:spPr>
          <a:xfrm>
            <a:off x="5776146" y="4413040"/>
            <a:ext cx="1944217" cy="914400"/>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reflecteren</a:t>
            </a:r>
          </a:p>
        </p:txBody>
      </p:sp>
      <p:sp>
        <p:nvSpPr>
          <p:cNvPr id="87" name="Afgeronde rechthoek 86">
            <a:extLst>
              <a:ext uri="{FF2B5EF4-FFF2-40B4-BE49-F238E27FC236}">
                <a16:creationId xmlns:a16="http://schemas.microsoft.com/office/drawing/2014/main" id="{88B5376A-CC6E-B892-8525-143A58D4A1B2}"/>
              </a:ext>
            </a:extLst>
          </p:cNvPr>
          <p:cNvSpPr/>
          <p:nvPr/>
        </p:nvSpPr>
        <p:spPr>
          <a:xfrm>
            <a:off x="7952397" y="5072761"/>
            <a:ext cx="1783057" cy="914400"/>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eigenheid</a:t>
            </a:r>
          </a:p>
        </p:txBody>
      </p:sp>
      <p:sp>
        <p:nvSpPr>
          <p:cNvPr id="88" name="Afgeronde rechthoek 87">
            <a:extLst>
              <a:ext uri="{FF2B5EF4-FFF2-40B4-BE49-F238E27FC236}">
                <a16:creationId xmlns:a16="http://schemas.microsoft.com/office/drawing/2014/main" id="{86B79BDB-0A52-CE4D-D250-0BF62FBC54A4}"/>
              </a:ext>
            </a:extLst>
          </p:cNvPr>
          <p:cNvSpPr/>
          <p:nvPr/>
        </p:nvSpPr>
        <p:spPr>
          <a:xfrm>
            <a:off x="4271417" y="2633078"/>
            <a:ext cx="3240360" cy="1319097"/>
          </a:xfrm>
          <a:prstGeom prst="roundRect">
            <a:avLst/>
          </a:prstGeom>
          <a:solidFill>
            <a:srgbClr val="92D05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kenmerken leergebied Nederlands</a:t>
            </a:r>
          </a:p>
        </p:txBody>
      </p:sp>
      <p:sp>
        <p:nvSpPr>
          <p:cNvPr id="3" name="Afgeronde rechthoek 2">
            <a:extLst>
              <a:ext uri="{FF2B5EF4-FFF2-40B4-BE49-F238E27FC236}">
                <a16:creationId xmlns:a16="http://schemas.microsoft.com/office/drawing/2014/main" id="{639DB830-B7FF-753F-E210-42F671E15AB4}"/>
              </a:ext>
            </a:extLst>
          </p:cNvPr>
          <p:cNvSpPr/>
          <p:nvPr/>
        </p:nvSpPr>
        <p:spPr>
          <a:xfrm>
            <a:off x="169008" y="5165222"/>
            <a:ext cx="1656184" cy="914400"/>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rPr>
              <a:t>samenhang</a:t>
            </a:r>
          </a:p>
        </p:txBody>
      </p:sp>
    </p:spTree>
    <p:extLst>
      <p:ext uri="{BB962C8B-B14F-4D97-AF65-F5344CB8AC3E}">
        <p14:creationId xmlns:p14="http://schemas.microsoft.com/office/powerpoint/2010/main" val="3177274761"/>
      </p:ext>
    </p:extLst>
  </p:cSld>
  <p:clrMapOvr>
    <a:masterClrMapping/>
  </p:clrMapOvr>
  <p:transition spd="med">
    <p:fade/>
  </p:transition>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C14142-D169-0D3B-1EE8-4DB0A766D2C6}"/>
              </a:ext>
            </a:extLst>
          </p:cNvPr>
          <p:cNvSpPr>
            <a:spLocks noGrp="1"/>
          </p:cNvSpPr>
          <p:nvPr>
            <p:ph type="title"/>
          </p:nvPr>
        </p:nvSpPr>
        <p:spPr/>
        <p:txBody>
          <a:bodyPr/>
          <a:lstStyle/>
          <a:p>
            <a:r>
              <a:rPr lang="nl-NL" sz="2800"/>
              <a:t>nieuwe conceptkerndoelen taal</a:t>
            </a:r>
          </a:p>
        </p:txBody>
      </p:sp>
      <p:pic>
        <p:nvPicPr>
          <p:cNvPr id="6" name="Tijdelijke aanduiding voor inhoud 5">
            <a:extLst>
              <a:ext uri="{FF2B5EF4-FFF2-40B4-BE49-F238E27FC236}">
                <a16:creationId xmlns:a16="http://schemas.microsoft.com/office/drawing/2014/main" id="{94BB6671-0AC8-8EC4-4947-211B23AF0A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87441" y="2488932"/>
            <a:ext cx="2522959" cy="1936224"/>
          </a:xfrm>
        </p:spPr>
      </p:pic>
      <p:sp>
        <p:nvSpPr>
          <p:cNvPr id="4" name="Tijdelijke aanduiding voor dianummer 3">
            <a:extLst>
              <a:ext uri="{FF2B5EF4-FFF2-40B4-BE49-F238E27FC236}">
                <a16:creationId xmlns:a16="http://schemas.microsoft.com/office/drawing/2014/main" id="{62D67FF6-9590-DCE1-8E9C-255A10FB2299}"/>
              </a:ext>
            </a:extLst>
          </p:cNvPr>
          <p:cNvSpPr>
            <a:spLocks noGrp="1"/>
          </p:cNvSpPr>
          <p:nvPr>
            <p:ph type="sldNum" sz="quarter" idx="12"/>
          </p:nvPr>
        </p:nvSpPr>
        <p:spPr/>
        <p:txBody>
          <a:bodyPr/>
          <a:lstStyle/>
          <a:p>
            <a:pPr>
              <a:defRPr/>
            </a:pPr>
            <a:fld id="{580730B8-A467-40A3-88B6-9FEF759DCAC2}" type="slidenum">
              <a:rPr lang="en-US" smtClean="0"/>
              <a:pPr>
                <a:defRPr/>
              </a:pPr>
              <a:t>3</a:t>
            </a:fld>
            <a:endParaRPr lang="en-US"/>
          </a:p>
        </p:txBody>
      </p:sp>
    </p:spTree>
    <p:extLst>
      <p:ext uri="{BB962C8B-B14F-4D97-AF65-F5344CB8AC3E}">
        <p14:creationId xmlns:p14="http://schemas.microsoft.com/office/powerpoint/2010/main" val="424359519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5D766-8973-8430-CBCB-044B8174F66F}"/>
              </a:ext>
            </a:extLst>
          </p:cNvPr>
          <p:cNvSpPr>
            <a:spLocks noGrp="1"/>
          </p:cNvSpPr>
          <p:nvPr>
            <p:ph type="title"/>
          </p:nvPr>
        </p:nvSpPr>
        <p:spPr/>
        <p:txBody>
          <a:bodyPr/>
          <a:lstStyle/>
          <a:p>
            <a:r>
              <a:rPr lang="nl-NL" sz="2800"/>
              <a:t>taal = communicatie (k/v/h)</a:t>
            </a:r>
          </a:p>
        </p:txBody>
      </p:sp>
      <p:sp>
        <p:nvSpPr>
          <p:cNvPr id="4" name="Tijdelijke aanduiding voor dianummer 3">
            <a:extLst>
              <a:ext uri="{FF2B5EF4-FFF2-40B4-BE49-F238E27FC236}">
                <a16:creationId xmlns:a16="http://schemas.microsoft.com/office/drawing/2014/main" id="{CA85B6A7-6C1A-D97F-BBD8-F98C1BE8AA0D}"/>
              </a:ext>
            </a:extLst>
          </p:cNvPr>
          <p:cNvSpPr>
            <a:spLocks noGrp="1"/>
          </p:cNvSpPr>
          <p:nvPr>
            <p:ph type="sldNum" sz="quarter" idx="12"/>
          </p:nvPr>
        </p:nvSpPr>
        <p:spPr/>
        <p:txBody>
          <a:bodyPr/>
          <a:lstStyle/>
          <a:p>
            <a:pPr>
              <a:defRPr/>
            </a:pPr>
            <a:fld id="{580730B8-A467-40A3-88B6-9FEF759DCAC2}" type="slidenum">
              <a:rPr lang="en-US" smtClean="0"/>
              <a:pPr>
                <a:defRPr/>
              </a:pPr>
              <a:t>4</a:t>
            </a:fld>
            <a:endParaRPr lang="en-US"/>
          </a:p>
        </p:txBody>
      </p:sp>
      <p:grpSp>
        <p:nvGrpSpPr>
          <p:cNvPr id="5" name="Group 3">
            <a:extLst>
              <a:ext uri="{FF2B5EF4-FFF2-40B4-BE49-F238E27FC236}">
                <a16:creationId xmlns:a16="http://schemas.microsoft.com/office/drawing/2014/main" id="{F1C1F0DA-1E96-5F89-E45B-5F2CEE54490A}"/>
              </a:ext>
            </a:extLst>
          </p:cNvPr>
          <p:cNvGrpSpPr/>
          <p:nvPr/>
        </p:nvGrpSpPr>
        <p:grpSpPr>
          <a:xfrm>
            <a:off x="1751137" y="1367755"/>
            <a:ext cx="8496944" cy="4824536"/>
            <a:chOff x="2253306" y="1563512"/>
            <a:chExt cx="7539030" cy="4403672"/>
          </a:xfrm>
        </p:grpSpPr>
        <p:pic>
          <p:nvPicPr>
            <p:cNvPr id="6" name="Picture 4">
              <a:extLst>
                <a:ext uri="{FF2B5EF4-FFF2-40B4-BE49-F238E27FC236}">
                  <a16:creationId xmlns:a16="http://schemas.microsoft.com/office/drawing/2014/main" id="{A0811BEC-35C2-F867-B1D4-B778FFE9A2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58549" y="1563512"/>
              <a:ext cx="6069363" cy="4403672"/>
            </a:xfrm>
            <a:prstGeom prst="rect">
              <a:avLst/>
            </a:prstGeom>
          </p:spPr>
        </p:pic>
        <p:pic>
          <p:nvPicPr>
            <p:cNvPr id="7" name="Picture 5">
              <a:extLst>
                <a:ext uri="{FF2B5EF4-FFF2-40B4-BE49-F238E27FC236}">
                  <a16:creationId xmlns:a16="http://schemas.microsoft.com/office/drawing/2014/main" id="{2CF0E75C-DA5B-D664-1061-1650B162E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306" y="2409366"/>
              <a:ext cx="590546" cy="425450"/>
            </a:xfrm>
            <a:prstGeom prst="rect">
              <a:avLst/>
            </a:prstGeom>
          </p:spPr>
        </p:pic>
        <p:pic>
          <p:nvPicPr>
            <p:cNvPr id="8" name="Picture 6" descr="A picture containing umbrella, accessory, rain, yellow&#10;&#10;Description automatically generated">
              <a:extLst>
                <a:ext uri="{FF2B5EF4-FFF2-40B4-BE49-F238E27FC236}">
                  <a16:creationId xmlns:a16="http://schemas.microsoft.com/office/drawing/2014/main" id="{ED5F6A3E-59B4-BF96-F88C-B32EF98B4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9023" y="4978570"/>
              <a:ext cx="677621" cy="504991"/>
            </a:xfrm>
            <a:prstGeom prst="rect">
              <a:avLst/>
            </a:prstGeom>
          </p:spPr>
        </p:pic>
        <p:pic>
          <p:nvPicPr>
            <p:cNvPr id="9" name="Picture 7" descr="A picture containing blue&#10;&#10;Description automatically generated">
              <a:extLst>
                <a:ext uri="{FF2B5EF4-FFF2-40B4-BE49-F238E27FC236}">
                  <a16:creationId xmlns:a16="http://schemas.microsoft.com/office/drawing/2014/main" id="{D66F79AA-3D5B-BCD5-8F2E-2628982123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3817" y="3429000"/>
              <a:ext cx="521152" cy="425450"/>
            </a:xfrm>
            <a:prstGeom prst="rect">
              <a:avLst/>
            </a:prstGeom>
          </p:spPr>
        </p:pic>
        <p:pic>
          <p:nvPicPr>
            <p:cNvPr id="10" name="Picture 8" descr="A picture containing text&#10;&#10;Description automatically generated">
              <a:extLst>
                <a:ext uri="{FF2B5EF4-FFF2-40B4-BE49-F238E27FC236}">
                  <a16:creationId xmlns:a16="http://schemas.microsoft.com/office/drawing/2014/main" id="{5A864B2E-7A96-211F-E062-68D9ECFB00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9947" y="3854450"/>
              <a:ext cx="642389" cy="564022"/>
            </a:xfrm>
            <a:prstGeom prst="rect">
              <a:avLst/>
            </a:prstGeom>
          </p:spPr>
        </p:pic>
        <p:pic>
          <p:nvPicPr>
            <p:cNvPr id="11" name="Picture 9" descr="A close-up of some fruit&#10;&#10;Description automatically generated with low confidence">
              <a:extLst>
                <a:ext uri="{FF2B5EF4-FFF2-40B4-BE49-F238E27FC236}">
                  <a16:creationId xmlns:a16="http://schemas.microsoft.com/office/drawing/2014/main" id="{0F065353-6ED7-9015-5325-917E30005C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9243" y="2804181"/>
              <a:ext cx="484724" cy="564022"/>
            </a:xfrm>
            <a:prstGeom prst="rect">
              <a:avLst/>
            </a:prstGeom>
          </p:spPr>
        </p:pic>
        <p:pic>
          <p:nvPicPr>
            <p:cNvPr id="12" name="Picture 10" descr="A picture containing text&#10;&#10;Description automatically generated">
              <a:extLst>
                <a:ext uri="{FF2B5EF4-FFF2-40B4-BE49-F238E27FC236}">
                  <a16:creationId xmlns:a16="http://schemas.microsoft.com/office/drawing/2014/main" id="{37644954-679D-F7BC-F288-144D579196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9925" y="5290478"/>
              <a:ext cx="617621" cy="619676"/>
            </a:xfrm>
            <a:prstGeom prst="rect">
              <a:avLst/>
            </a:prstGeom>
          </p:spPr>
        </p:pic>
        <p:pic>
          <p:nvPicPr>
            <p:cNvPr id="13" name="Picture 11" descr="A picture containing yellow, kitchenware, pot&#10;&#10;Description automatically generated">
              <a:extLst>
                <a:ext uri="{FF2B5EF4-FFF2-40B4-BE49-F238E27FC236}">
                  <a16:creationId xmlns:a16="http://schemas.microsoft.com/office/drawing/2014/main" id="{8503DDCF-3811-973D-2D47-B58AB3D328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4831" y="1783608"/>
              <a:ext cx="677621" cy="486728"/>
            </a:xfrm>
            <a:prstGeom prst="rect">
              <a:avLst/>
            </a:prstGeom>
          </p:spPr>
        </p:pic>
        <p:pic>
          <p:nvPicPr>
            <p:cNvPr id="14" name="Picture 12" descr="A picture containing text&#10;&#10;Description automatically generated">
              <a:extLst>
                <a:ext uri="{FF2B5EF4-FFF2-40B4-BE49-F238E27FC236}">
                  <a16:creationId xmlns:a16="http://schemas.microsoft.com/office/drawing/2014/main" id="{68514325-C4E5-839D-F25E-FF52189FDA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9925" y="4326642"/>
              <a:ext cx="661706" cy="575444"/>
            </a:xfrm>
            <a:prstGeom prst="rect">
              <a:avLst/>
            </a:prstGeom>
          </p:spPr>
        </p:pic>
      </p:grpSp>
      <p:sp>
        <p:nvSpPr>
          <p:cNvPr id="25" name="Tekstvak 24">
            <a:extLst>
              <a:ext uri="{FF2B5EF4-FFF2-40B4-BE49-F238E27FC236}">
                <a16:creationId xmlns:a16="http://schemas.microsoft.com/office/drawing/2014/main" id="{E838A298-F76C-B440-6431-236CCB76C806}"/>
              </a:ext>
            </a:extLst>
          </p:cNvPr>
          <p:cNvSpPr txBox="1"/>
          <p:nvPr/>
        </p:nvSpPr>
        <p:spPr>
          <a:xfrm>
            <a:off x="10896153" y="1020927"/>
            <a:ext cx="184731" cy="261610"/>
          </a:xfrm>
          <a:prstGeom prst="rect">
            <a:avLst/>
          </a:prstGeom>
          <a:solidFill>
            <a:schemeClr val="bg1"/>
          </a:solidFill>
        </p:spPr>
        <p:txBody>
          <a:bodyPr wrap="none" rtlCol="0">
            <a:spAutoFit/>
          </a:bodyPr>
          <a:lstStyle/>
          <a:p>
            <a:endParaRPr lang="nl-NL" sz="1100" b="1"/>
          </a:p>
        </p:txBody>
      </p:sp>
    </p:spTree>
    <p:extLst>
      <p:ext uri="{BB962C8B-B14F-4D97-AF65-F5344CB8AC3E}">
        <p14:creationId xmlns:p14="http://schemas.microsoft.com/office/powerpoint/2010/main" val="175817131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97245D-B67F-2EA9-DEA4-CF4B4DB359BF}"/>
              </a:ext>
            </a:extLst>
          </p:cNvPr>
          <p:cNvSpPr>
            <a:spLocks noGrp="1"/>
          </p:cNvSpPr>
          <p:nvPr>
            <p:ph type="title"/>
          </p:nvPr>
        </p:nvSpPr>
        <p:spPr/>
        <p:txBody>
          <a:bodyPr/>
          <a:lstStyle/>
          <a:p>
            <a:r>
              <a:rPr lang="nl-NL" sz="2800"/>
              <a:t>kansengelijkheid</a:t>
            </a:r>
          </a:p>
        </p:txBody>
      </p:sp>
      <p:sp>
        <p:nvSpPr>
          <p:cNvPr id="4" name="Tijdelijke aanduiding voor dianummer 3">
            <a:extLst>
              <a:ext uri="{FF2B5EF4-FFF2-40B4-BE49-F238E27FC236}">
                <a16:creationId xmlns:a16="http://schemas.microsoft.com/office/drawing/2014/main" id="{42B78757-D33E-BEE7-33B9-3B37E2AF6213}"/>
              </a:ext>
            </a:extLst>
          </p:cNvPr>
          <p:cNvSpPr>
            <a:spLocks noGrp="1"/>
          </p:cNvSpPr>
          <p:nvPr>
            <p:ph type="sldNum" sz="quarter" idx="12"/>
          </p:nvPr>
        </p:nvSpPr>
        <p:spPr/>
        <p:txBody>
          <a:bodyPr/>
          <a:lstStyle/>
          <a:p>
            <a:pPr>
              <a:defRPr/>
            </a:pPr>
            <a:fld id="{580730B8-A467-40A3-88B6-9FEF759DCAC2}" type="slidenum">
              <a:rPr lang="en-US" smtClean="0"/>
              <a:pPr>
                <a:defRPr/>
              </a:pPr>
              <a:t>5</a:t>
            </a:fld>
            <a:endParaRPr lang="en-US"/>
          </a:p>
        </p:txBody>
      </p:sp>
      <p:pic>
        <p:nvPicPr>
          <p:cNvPr id="16" name="Tijdelijke aanduiding voor inhoud 15">
            <a:extLst>
              <a:ext uri="{FF2B5EF4-FFF2-40B4-BE49-F238E27FC236}">
                <a16:creationId xmlns:a16="http://schemas.microsoft.com/office/drawing/2014/main" id="{6ECED5D7-306F-975B-57DD-08F18B3C4CC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4992" y="1689949"/>
            <a:ext cx="3447059" cy="1117965"/>
          </a:xfrm>
        </p:spPr>
      </p:pic>
      <p:pic>
        <p:nvPicPr>
          <p:cNvPr id="18" name="Afbeelding 17">
            <a:extLst>
              <a:ext uri="{FF2B5EF4-FFF2-40B4-BE49-F238E27FC236}">
                <a16:creationId xmlns:a16="http://schemas.microsoft.com/office/drawing/2014/main" id="{C09CF308-C83A-665B-6067-EBFFB4691C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745" y="3093915"/>
            <a:ext cx="3513551" cy="1010146"/>
          </a:xfrm>
          <a:prstGeom prst="rect">
            <a:avLst/>
          </a:prstGeom>
        </p:spPr>
      </p:pic>
      <p:pic>
        <p:nvPicPr>
          <p:cNvPr id="20" name="Afbeelding 19">
            <a:extLst>
              <a:ext uri="{FF2B5EF4-FFF2-40B4-BE49-F238E27FC236}">
                <a16:creationId xmlns:a16="http://schemas.microsoft.com/office/drawing/2014/main" id="{37BB604E-8387-1FDE-7EFF-3FF90F1CC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7361" y="3157217"/>
            <a:ext cx="4486232" cy="1010145"/>
          </a:xfrm>
          <a:prstGeom prst="rect">
            <a:avLst/>
          </a:prstGeom>
        </p:spPr>
      </p:pic>
      <p:pic>
        <p:nvPicPr>
          <p:cNvPr id="22" name="Afbeelding 21">
            <a:extLst>
              <a:ext uri="{FF2B5EF4-FFF2-40B4-BE49-F238E27FC236}">
                <a16:creationId xmlns:a16="http://schemas.microsoft.com/office/drawing/2014/main" id="{A14E63BB-FC61-DAAB-F725-31F5B1A21D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009" y="4752131"/>
            <a:ext cx="3012070" cy="685917"/>
          </a:xfrm>
          <a:prstGeom prst="rect">
            <a:avLst/>
          </a:prstGeom>
        </p:spPr>
      </p:pic>
      <p:pic>
        <p:nvPicPr>
          <p:cNvPr id="24" name="Afbeelding 23">
            <a:extLst>
              <a:ext uri="{FF2B5EF4-FFF2-40B4-BE49-F238E27FC236}">
                <a16:creationId xmlns:a16="http://schemas.microsoft.com/office/drawing/2014/main" id="{4C3AAAA2-1DD4-450C-2451-1BD6F21089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25" y="4602872"/>
            <a:ext cx="1152128" cy="1031757"/>
          </a:xfrm>
          <a:prstGeom prst="rect">
            <a:avLst/>
          </a:prstGeom>
        </p:spPr>
      </p:pic>
      <p:pic>
        <p:nvPicPr>
          <p:cNvPr id="26" name="Afbeelding 25">
            <a:extLst>
              <a:ext uri="{FF2B5EF4-FFF2-40B4-BE49-F238E27FC236}">
                <a16:creationId xmlns:a16="http://schemas.microsoft.com/office/drawing/2014/main" id="{0443260A-64C5-0855-CB06-2D56BCC70E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2015" y="4602873"/>
            <a:ext cx="1152128" cy="1031756"/>
          </a:xfrm>
          <a:prstGeom prst="rect">
            <a:avLst/>
          </a:prstGeom>
        </p:spPr>
      </p:pic>
      <p:pic>
        <p:nvPicPr>
          <p:cNvPr id="28" name="Afbeelding 27">
            <a:extLst>
              <a:ext uri="{FF2B5EF4-FFF2-40B4-BE49-F238E27FC236}">
                <a16:creationId xmlns:a16="http://schemas.microsoft.com/office/drawing/2014/main" id="{C8E72D6D-9977-B58D-9DD6-94B379FB08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05887" y="1844772"/>
            <a:ext cx="2125041" cy="1318991"/>
          </a:xfrm>
          <a:prstGeom prst="rect">
            <a:avLst/>
          </a:prstGeom>
        </p:spPr>
      </p:pic>
      <p:pic>
        <p:nvPicPr>
          <p:cNvPr id="30" name="Afbeelding 29">
            <a:extLst>
              <a:ext uri="{FF2B5EF4-FFF2-40B4-BE49-F238E27FC236}">
                <a16:creationId xmlns:a16="http://schemas.microsoft.com/office/drawing/2014/main" id="{7BE8367E-2234-28E2-277F-9E5F31890F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34894" y="3941128"/>
            <a:ext cx="2867025" cy="963141"/>
          </a:xfrm>
          <a:prstGeom prst="rect">
            <a:avLst/>
          </a:prstGeom>
        </p:spPr>
      </p:pic>
    </p:spTree>
    <p:extLst>
      <p:ext uri="{BB962C8B-B14F-4D97-AF65-F5344CB8AC3E}">
        <p14:creationId xmlns:p14="http://schemas.microsoft.com/office/powerpoint/2010/main" val="3599361941"/>
      </p:ext>
    </p:extLst>
  </p:cSld>
  <p:clrMapOvr>
    <a:masterClrMapping/>
  </p:clrMapOvr>
  <p:transition spd="med">
    <p:fade/>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A2987F-9560-9600-4F6F-C218CB0D5566}"/>
              </a:ext>
            </a:extLst>
          </p:cNvPr>
          <p:cNvSpPr>
            <a:spLocks noGrp="1"/>
          </p:cNvSpPr>
          <p:nvPr>
            <p:ph type="title"/>
          </p:nvPr>
        </p:nvSpPr>
        <p:spPr/>
        <p:txBody>
          <a:bodyPr/>
          <a:lstStyle/>
          <a:p>
            <a:r>
              <a:rPr lang="nl-NL" sz="2800" dirty="0"/>
              <a:t>authentiek en eigenheid</a:t>
            </a:r>
          </a:p>
        </p:txBody>
      </p:sp>
      <p:pic>
        <p:nvPicPr>
          <p:cNvPr id="6" name="Tijdelijke aanduiding voor inhoud 5">
            <a:extLst>
              <a:ext uri="{FF2B5EF4-FFF2-40B4-BE49-F238E27FC236}">
                <a16:creationId xmlns:a16="http://schemas.microsoft.com/office/drawing/2014/main" id="{233E4FD5-A0F7-ABE2-3B84-EA741FE41F4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99008" y="2159843"/>
            <a:ext cx="4224469" cy="3168352"/>
          </a:xfrm>
        </p:spPr>
      </p:pic>
      <p:sp>
        <p:nvSpPr>
          <p:cNvPr id="4" name="Tijdelijke aanduiding voor dianummer 3">
            <a:extLst>
              <a:ext uri="{FF2B5EF4-FFF2-40B4-BE49-F238E27FC236}">
                <a16:creationId xmlns:a16="http://schemas.microsoft.com/office/drawing/2014/main" id="{BC2FA76B-0B36-BE3D-0778-071C1549DBD9}"/>
              </a:ext>
            </a:extLst>
          </p:cNvPr>
          <p:cNvSpPr>
            <a:spLocks noGrp="1"/>
          </p:cNvSpPr>
          <p:nvPr>
            <p:ph type="sldNum" sz="quarter" idx="12"/>
          </p:nvPr>
        </p:nvSpPr>
        <p:spPr/>
        <p:txBody>
          <a:bodyPr/>
          <a:lstStyle/>
          <a:p>
            <a:pPr>
              <a:defRPr/>
            </a:pPr>
            <a:fld id="{580730B8-A467-40A3-88B6-9FEF759DCAC2}" type="slidenum">
              <a:rPr lang="en-US" smtClean="0"/>
              <a:pPr>
                <a:defRPr/>
              </a:pPr>
              <a:t>6</a:t>
            </a:fld>
            <a:endParaRPr lang="en-US"/>
          </a:p>
        </p:txBody>
      </p:sp>
      <p:pic>
        <p:nvPicPr>
          <p:cNvPr id="8" name="Afbeelding 7">
            <a:extLst>
              <a:ext uri="{FF2B5EF4-FFF2-40B4-BE49-F238E27FC236}">
                <a16:creationId xmlns:a16="http://schemas.microsoft.com/office/drawing/2014/main" id="{C8C51C6C-E266-1D70-8A76-A3BEA57F98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5857" y="1583780"/>
            <a:ext cx="1397618" cy="1975480"/>
          </a:xfrm>
          <a:prstGeom prst="rect">
            <a:avLst/>
          </a:prstGeom>
        </p:spPr>
      </p:pic>
      <p:pic>
        <p:nvPicPr>
          <p:cNvPr id="10" name="Afbeelding 9">
            <a:extLst>
              <a:ext uri="{FF2B5EF4-FFF2-40B4-BE49-F238E27FC236}">
                <a16:creationId xmlns:a16="http://schemas.microsoft.com/office/drawing/2014/main" id="{47AB183B-F899-2232-59A1-1A1A5F2CCE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8886" y="983093"/>
            <a:ext cx="1684838" cy="1413714"/>
          </a:xfrm>
          <a:prstGeom prst="rect">
            <a:avLst/>
          </a:prstGeom>
        </p:spPr>
      </p:pic>
      <p:pic>
        <p:nvPicPr>
          <p:cNvPr id="12" name="Afbeelding 11">
            <a:extLst>
              <a:ext uri="{FF2B5EF4-FFF2-40B4-BE49-F238E27FC236}">
                <a16:creationId xmlns:a16="http://schemas.microsoft.com/office/drawing/2014/main" id="{0E21BE70-20E7-E1A4-7BCE-3DACB58281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8292" y="983093"/>
            <a:ext cx="1684837" cy="1422751"/>
          </a:xfrm>
          <a:prstGeom prst="rect">
            <a:avLst/>
          </a:prstGeom>
        </p:spPr>
      </p:pic>
      <p:pic>
        <p:nvPicPr>
          <p:cNvPr id="3" name="Picture 2">
            <a:extLst>
              <a:ext uri="{FF2B5EF4-FFF2-40B4-BE49-F238E27FC236}">
                <a16:creationId xmlns:a16="http://schemas.microsoft.com/office/drawing/2014/main" id="{D550AACE-7F5C-6DCB-E669-55D1C1053335}"/>
              </a:ext>
            </a:extLst>
          </p:cNvPr>
          <p:cNvPicPr>
            <a:picLocks noChangeAspect="1"/>
          </p:cNvPicPr>
          <p:nvPr/>
        </p:nvPicPr>
        <p:blipFill rotWithShape="1">
          <a:blip r:embed="rId8"/>
          <a:srcRect l="940" t="1625" r="662"/>
          <a:stretch/>
        </p:blipFill>
        <p:spPr>
          <a:xfrm>
            <a:off x="5766865" y="3035184"/>
            <a:ext cx="6132210" cy="3135858"/>
          </a:xfrm>
          <a:prstGeom prst="rect">
            <a:avLst/>
          </a:prstGeom>
        </p:spPr>
      </p:pic>
    </p:spTree>
    <p:extLst>
      <p:ext uri="{BB962C8B-B14F-4D97-AF65-F5344CB8AC3E}">
        <p14:creationId xmlns:p14="http://schemas.microsoft.com/office/powerpoint/2010/main" val="2635687765"/>
      </p:ext>
    </p:extLst>
  </p:cSld>
  <p:clrMapOvr>
    <a:masterClrMapping/>
  </p:clrMapOvr>
  <p:transition spd="med">
    <p:fade/>
  </p:transition>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300D7-DACF-5892-C3A3-608EBDCCCD3D}"/>
              </a:ext>
            </a:extLst>
          </p:cNvPr>
          <p:cNvSpPr>
            <a:spLocks noGrp="1"/>
          </p:cNvSpPr>
          <p:nvPr>
            <p:ph type="title"/>
          </p:nvPr>
        </p:nvSpPr>
        <p:spPr/>
        <p:txBody>
          <a:bodyPr/>
          <a:lstStyle/>
          <a:p>
            <a:r>
              <a:rPr lang="nl-NL" sz="2800"/>
              <a:t>doelgericht en betekenisvol</a:t>
            </a:r>
          </a:p>
        </p:txBody>
      </p:sp>
      <p:sp>
        <p:nvSpPr>
          <p:cNvPr id="4" name="Tijdelijke aanduiding voor dianummer 3">
            <a:extLst>
              <a:ext uri="{FF2B5EF4-FFF2-40B4-BE49-F238E27FC236}">
                <a16:creationId xmlns:a16="http://schemas.microsoft.com/office/drawing/2014/main" id="{26CEEA02-A85D-48F9-7350-9558C697FB8A}"/>
              </a:ext>
            </a:extLst>
          </p:cNvPr>
          <p:cNvSpPr>
            <a:spLocks noGrp="1"/>
          </p:cNvSpPr>
          <p:nvPr>
            <p:ph type="sldNum" sz="quarter" idx="12"/>
          </p:nvPr>
        </p:nvSpPr>
        <p:spPr/>
        <p:txBody>
          <a:bodyPr/>
          <a:lstStyle/>
          <a:p>
            <a:pPr>
              <a:defRPr/>
            </a:pPr>
            <a:fld id="{580730B8-A467-40A3-88B6-9FEF759DCAC2}" type="slidenum">
              <a:rPr lang="en-US" smtClean="0"/>
              <a:pPr>
                <a:defRPr/>
              </a:pPr>
              <a:t>7</a:t>
            </a:fld>
            <a:endParaRPr lang="en-US"/>
          </a:p>
        </p:txBody>
      </p:sp>
      <p:pic>
        <p:nvPicPr>
          <p:cNvPr id="8" name="Afbeelding 7">
            <a:extLst>
              <a:ext uri="{FF2B5EF4-FFF2-40B4-BE49-F238E27FC236}">
                <a16:creationId xmlns:a16="http://schemas.microsoft.com/office/drawing/2014/main" id="{AA266739-7640-D55E-E7E2-6EDAB68F8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855" y="1412458"/>
            <a:ext cx="4040099" cy="4843996"/>
          </a:xfrm>
          <a:prstGeom prst="rect">
            <a:avLst/>
          </a:prstGeom>
        </p:spPr>
      </p:pic>
      <p:pic>
        <p:nvPicPr>
          <p:cNvPr id="10" name="Afbeelding 9">
            <a:extLst>
              <a:ext uri="{FF2B5EF4-FFF2-40B4-BE49-F238E27FC236}">
                <a16:creationId xmlns:a16="http://schemas.microsoft.com/office/drawing/2014/main" id="{EC6EC81D-818E-1015-3371-336695D2D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2954" y="4392091"/>
            <a:ext cx="3133704" cy="1825723"/>
          </a:xfrm>
          <a:prstGeom prst="rect">
            <a:avLst/>
          </a:prstGeom>
        </p:spPr>
      </p:pic>
      <p:pic>
        <p:nvPicPr>
          <p:cNvPr id="13" name="Tijdelijke aanduiding voor inhoud 12">
            <a:extLst>
              <a:ext uri="{FF2B5EF4-FFF2-40B4-BE49-F238E27FC236}">
                <a16:creationId xmlns:a16="http://schemas.microsoft.com/office/drawing/2014/main" id="{BBC384B1-EEDE-BF5A-D6E8-F0A69857A27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37045" y="1412458"/>
            <a:ext cx="3870981" cy="4805356"/>
          </a:xfrm>
        </p:spPr>
      </p:pic>
    </p:spTree>
    <p:extLst>
      <p:ext uri="{BB962C8B-B14F-4D97-AF65-F5344CB8AC3E}">
        <p14:creationId xmlns:p14="http://schemas.microsoft.com/office/powerpoint/2010/main" val="126020498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C4A6CC-7BE8-6DC9-425C-6375270246DB}"/>
              </a:ext>
            </a:extLst>
          </p:cNvPr>
          <p:cNvSpPr>
            <a:spLocks noGrp="1"/>
          </p:cNvSpPr>
          <p:nvPr>
            <p:ph type="title"/>
          </p:nvPr>
        </p:nvSpPr>
        <p:spPr/>
        <p:txBody>
          <a:bodyPr/>
          <a:lstStyle/>
          <a:p>
            <a:r>
              <a:rPr lang="nl-NL" sz="2800" dirty="0"/>
              <a:t>taalcompetente burgers</a:t>
            </a:r>
          </a:p>
        </p:txBody>
      </p:sp>
      <p:pic>
        <p:nvPicPr>
          <p:cNvPr id="6" name="Tijdelijke aanduiding voor inhoud 5">
            <a:extLst>
              <a:ext uri="{FF2B5EF4-FFF2-40B4-BE49-F238E27FC236}">
                <a16:creationId xmlns:a16="http://schemas.microsoft.com/office/drawing/2014/main" id="{9472CD9B-06F8-5963-BF6C-9B8A902D4D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3304" y="3443359"/>
            <a:ext cx="4397923" cy="857595"/>
          </a:xfrm>
        </p:spPr>
      </p:pic>
      <p:sp>
        <p:nvSpPr>
          <p:cNvPr id="4" name="Tijdelijke aanduiding voor dianummer 3">
            <a:extLst>
              <a:ext uri="{FF2B5EF4-FFF2-40B4-BE49-F238E27FC236}">
                <a16:creationId xmlns:a16="http://schemas.microsoft.com/office/drawing/2014/main" id="{61DCDC07-00A2-459B-CB31-D96052DBF815}"/>
              </a:ext>
            </a:extLst>
          </p:cNvPr>
          <p:cNvSpPr>
            <a:spLocks noGrp="1"/>
          </p:cNvSpPr>
          <p:nvPr>
            <p:ph type="sldNum" sz="quarter" idx="12"/>
          </p:nvPr>
        </p:nvSpPr>
        <p:spPr/>
        <p:txBody>
          <a:bodyPr/>
          <a:lstStyle/>
          <a:p>
            <a:pPr>
              <a:defRPr/>
            </a:pPr>
            <a:fld id="{580730B8-A467-40A3-88B6-9FEF759DCAC2}" type="slidenum">
              <a:rPr lang="en-US" smtClean="0"/>
              <a:pPr>
                <a:defRPr/>
              </a:pPr>
              <a:t>8</a:t>
            </a:fld>
            <a:endParaRPr lang="en-US"/>
          </a:p>
        </p:txBody>
      </p:sp>
      <p:pic>
        <p:nvPicPr>
          <p:cNvPr id="10" name="Afbeelding 9">
            <a:extLst>
              <a:ext uri="{FF2B5EF4-FFF2-40B4-BE49-F238E27FC236}">
                <a16:creationId xmlns:a16="http://schemas.microsoft.com/office/drawing/2014/main" id="{48E249C6-25FF-BBE4-D922-D2B47C6A4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63" y="4426123"/>
            <a:ext cx="4137892" cy="857594"/>
          </a:xfrm>
          <a:prstGeom prst="rect">
            <a:avLst/>
          </a:prstGeom>
        </p:spPr>
      </p:pic>
      <p:pic>
        <p:nvPicPr>
          <p:cNvPr id="12" name="Afbeelding 11">
            <a:extLst>
              <a:ext uri="{FF2B5EF4-FFF2-40B4-BE49-F238E27FC236}">
                <a16:creationId xmlns:a16="http://schemas.microsoft.com/office/drawing/2014/main" id="{11721FD6-FEB5-3463-092E-E8AD545A27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828" y="5155523"/>
            <a:ext cx="3890549" cy="857594"/>
          </a:xfrm>
          <a:prstGeom prst="rect">
            <a:avLst/>
          </a:prstGeom>
        </p:spPr>
      </p:pic>
      <p:pic>
        <p:nvPicPr>
          <p:cNvPr id="14" name="Afbeelding 13">
            <a:extLst>
              <a:ext uri="{FF2B5EF4-FFF2-40B4-BE49-F238E27FC236}">
                <a16:creationId xmlns:a16="http://schemas.microsoft.com/office/drawing/2014/main" id="{ECC08779-08BE-E9C2-073C-0965C4A723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000" y="1990551"/>
            <a:ext cx="4378253" cy="857596"/>
          </a:xfrm>
          <a:prstGeom prst="rect">
            <a:avLst/>
          </a:prstGeom>
        </p:spPr>
      </p:pic>
      <p:pic>
        <p:nvPicPr>
          <p:cNvPr id="16" name="Afbeelding 15">
            <a:extLst>
              <a:ext uri="{FF2B5EF4-FFF2-40B4-BE49-F238E27FC236}">
                <a16:creationId xmlns:a16="http://schemas.microsoft.com/office/drawing/2014/main" id="{AE731733-A57A-5446-8D69-FB7F8DE99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3435" y="4674811"/>
            <a:ext cx="4095027" cy="857597"/>
          </a:xfrm>
          <a:prstGeom prst="rect">
            <a:avLst/>
          </a:prstGeom>
        </p:spPr>
      </p:pic>
      <p:pic>
        <p:nvPicPr>
          <p:cNvPr id="18" name="Afbeelding 17">
            <a:extLst>
              <a:ext uri="{FF2B5EF4-FFF2-40B4-BE49-F238E27FC236}">
                <a16:creationId xmlns:a16="http://schemas.microsoft.com/office/drawing/2014/main" id="{5C1333B6-93B0-6781-85BB-972E080FC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0227" y="2304166"/>
            <a:ext cx="4509882" cy="920866"/>
          </a:xfrm>
          <a:prstGeom prst="rect">
            <a:avLst/>
          </a:prstGeom>
        </p:spPr>
      </p:pic>
    </p:spTree>
    <p:extLst>
      <p:ext uri="{BB962C8B-B14F-4D97-AF65-F5344CB8AC3E}">
        <p14:creationId xmlns:p14="http://schemas.microsoft.com/office/powerpoint/2010/main" val="200298147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02F2C0-11AB-3F67-5B5A-23A26D00040D}"/>
              </a:ext>
            </a:extLst>
          </p:cNvPr>
          <p:cNvSpPr>
            <a:spLocks noGrp="1"/>
          </p:cNvSpPr>
          <p:nvPr>
            <p:ph type="title"/>
          </p:nvPr>
        </p:nvSpPr>
        <p:spPr/>
        <p:txBody>
          <a:bodyPr/>
          <a:lstStyle/>
          <a:p>
            <a:r>
              <a:rPr lang="nl-NL" sz="2800"/>
              <a:t>inzicht en vertrouwen</a:t>
            </a:r>
          </a:p>
        </p:txBody>
      </p:sp>
      <p:pic>
        <p:nvPicPr>
          <p:cNvPr id="6" name="Tijdelijke aanduiding voor inhoud 5">
            <a:extLst>
              <a:ext uri="{FF2B5EF4-FFF2-40B4-BE49-F238E27FC236}">
                <a16:creationId xmlns:a16="http://schemas.microsoft.com/office/drawing/2014/main" id="{73C882BE-D6FD-3E23-B006-D73BA017009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250055" y="2000034"/>
            <a:ext cx="8394700" cy="3759200"/>
          </a:xfrm>
        </p:spPr>
      </p:pic>
      <p:sp>
        <p:nvSpPr>
          <p:cNvPr id="4" name="Tijdelijke aanduiding voor dianummer 3">
            <a:extLst>
              <a:ext uri="{FF2B5EF4-FFF2-40B4-BE49-F238E27FC236}">
                <a16:creationId xmlns:a16="http://schemas.microsoft.com/office/drawing/2014/main" id="{D8A805CB-24A6-3A9A-152F-9F8D812E4E46}"/>
              </a:ext>
            </a:extLst>
          </p:cNvPr>
          <p:cNvSpPr>
            <a:spLocks noGrp="1"/>
          </p:cNvSpPr>
          <p:nvPr>
            <p:ph type="sldNum" sz="quarter" idx="12"/>
          </p:nvPr>
        </p:nvSpPr>
        <p:spPr/>
        <p:txBody>
          <a:bodyPr/>
          <a:lstStyle/>
          <a:p>
            <a:pPr>
              <a:defRPr/>
            </a:pPr>
            <a:fld id="{580730B8-A467-40A3-88B6-9FEF759DCAC2}" type="slidenum">
              <a:rPr lang="en-US" smtClean="0"/>
              <a:pPr>
                <a:defRPr/>
              </a:pPr>
              <a:t>9</a:t>
            </a:fld>
            <a:endParaRPr lang="en-US"/>
          </a:p>
        </p:txBody>
      </p:sp>
      <p:pic>
        <p:nvPicPr>
          <p:cNvPr id="3" name="Afbeelding 5">
            <a:extLst>
              <a:ext uri="{FF2B5EF4-FFF2-40B4-BE49-F238E27FC236}">
                <a16:creationId xmlns:a16="http://schemas.microsoft.com/office/drawing/2014/main" id="{DED56870-67B4-865E-F18C-C6807B36ED21}"/>
              </a:ext>
            </a:extLst>
          </p:cNvPr>
          <p:cNvPicPr>
            <a:picLocks noChangeAspect="1"/>
          </p:cNvPicPr>
          <p:nvPr/>
        </p:nvPicPr>
        <p:blipFill>
          <a:blip r:embed="rId5"/>
          <a:stretch>
            <a:fillRect/>
          </a:stretch>
        </p:blipFill>
        <p:spPr>
          <a:xfrm rot="258504">
            <a:off x="583616" y="2083834"/>
            <a:ext cx="2357392" cy="3360745"/>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7287105"/>
      </p:ext>
    </p:extLst>
  </p:cSld>
  <p:clrMapOvr>
    <a:masterClrMapping/>
  </p:clrMapOvr>
  <p:transition spd="med">
    <p:fade/>
  </p:transition>
  <p:extLst>
    <p:ext uri="{6950BFC3-D8DA-4A85-94F7-54DA5524770B}">
      <p188:commentRel xmlns:p188="http://schemas.microsoft.com/office/powerpoint/2018/8/main" r:id="rId3"/>
    </p:ext>
  </p:extLst>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lmberg (1)">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hade val="50000"/>
            </a:schemeClr>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defRPr sz="1100" b="1" smtClean="0"/>
        </a:defPPr>
      </a:lstStyle>
    </a:tx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1EE8170BC48A4A831217B1FDFFCAAE" ma:contentTypeVersion="11" ma:contentTypeDescription="Create a new document." ma:contentTypeScope="" ma:versionID="0f10c14cdc24ce9deece7d2a216f2700">
  <xsd:schema xmlns:xsd="http://www.w3.org/2001/XMLSchema" xmlns:xs="http://www.w3.org/2001/XMLSchema" xmlns:p="http://schemas.microsoft.com/office/2006/metadata/properties" xmlns:ns3="202c3d42-10e5-4ab4-b66a-00a83ca8766f" xmlns:ns4="7aa57b04-e79e-486b-9044-34c3f109b13a" targetNamespace="http://schemas.microsoft.com/office/2006/metadata/properties" ma:root="true" ma:fieldsID="4234805b959d699232b36d1dae230673" ns3:_="" ns4:_="">
    <xsd:import namespace="202c3d42-10e5-4ab4-b66a-00a83ca8766f"/>
    <xsd:import namespace="7aa57b04-e79e-486b-9044-34c3f109b13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c3d42-10e5-4ab4-b66a-00a83ca876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a57b04-e79e-486b-9044-34c3f109b13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D6F148-FEAB-475A-B31E-BBD00A0960A8}">
  <ds:schemaRefs>
    <ds:schemaRef ds:uri="http://schemas.microsoft.com/sharepoint/v3/contenttype/forms"/>
  </ds:schemaRefs>
</ds:datastoreItem>
</file>

<file path=customXml/itemProps2.xml><?xml version="1.0" encoding="utf-8"?>
<ds:datastoreItem xmlns:ds="http://schemas.openxmlformats.org/officeDocument/2006/customXml" ds:itemID="{61361A12-0A08-44FE-97FD-BC838CE10B56}">
  <ds:schemaRefs>
    <ds:schemaRef ds:uri="202c3d42-10e5-4ab4-b66a-00a83ca8766f"/>
    <ds:schemaRef ds:uri="7aa57b04-e79e-486b-9044-34c3f109b1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942138A-1FD4-4493-8AFD-C0C97E6B0DDF}">
  <ds:schemaRefs>
    <ds:schemaRef ds:uri="202c3d42-10e5-4ab4-b66a-00a83ca8766f"/>
    <ds:schemaRef ds:uri="7aa57b04-e79e-486b-9044-34c3f109b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53</TotalTime>
  <Words>788</Words>
  <Application>Microsoft Office PowerPoint</Application>
  <PresentationFormat>Aangepast</PresentationFormat>
  <Paragraphs>103</Paragraphs>
  <Slides>15</Slides>
  <Notes>15</Notes>
  <HiddenSlides>0</HiddenSlides>
  <MMClips>0</MMClips>
  <ScaleCrop>false</ScaleCrop>
  <HeadingPairs>
    <vt:vector size="4" baseType="variant">
      <vt:variant>
        <vt:lpstr>Thema</vt:lpstr>
      </vt:variant>
      <vt:variant>
        <vt:i4>1</vt:i4>
      </vt:variant>
      <vt:variant>
        <vt:lpstr>Diatitels</vt:lpstr>
      </vt:variant>
      <vt:variant>
        <vt:i4>15</vt:i4>
      </vt:variant>
    </vt:vector>
  </HeadingPairs>
  <TitlesOfParts>
    <vt:vector size="16" baseType="lpstr">
      <vt:lpstr>Kantoorthema</vt:lpstr>
      <vt:lpstr>PowerPoint-presentatie</vt:lpstr>
      <vt:lpstr> </vt:lpstr>
      <vt:lpstr>nieuwe conceptkerndoelen taal</vt:lpstr>
      <vt:lpstr>taal = communicatie (k/v/h)</vt:lpstr>
      <vt:lpstr>kansengelijkheid</vt:lpstr>
      <vt:lpstr>authentiek en eigenheid</vt:lpstr>
      <vt:lpstr>doelgericht en betekenisvol</vt:lpstr>
      <vt:lpstr>taalcompetente burgers</vt:lpstr>
      <vt:lpstr>inzicht en vertrouwen</vt:lpstr>
      <vt:lpstr>reflecteren op groei</vt:lpstr>
      <vt:lpstr>literatuur en cultuur bij taal</vt:lpstr>
      <vt:lpstr>literatuur en cultuur bij tekstbegrip</vt:lpstr>
      <vt:lpstr>samenhang binnen het leergebied</vt:lpstr>
      <vt:lpstr>samenhang tussen leergebieden</vt:lpstr>
      <vt:lpstr>verantwoording mee naar huis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Hans van Elderen</dc:creator>
  <cp:lastModifiedBy>Silvia Beekmans</cp:lastModifiedBy>
  <cp:revision>2</cp:revision>
  <cp:lastPrinted>2018-05-23T14:19:38Z</cp:lastPrinted>
  <dcterms:created xsi:type="dcterms:W3CDTF">2016-11-22T14:35:17Z</dcterms:created>
  <dcterms:modified xsi:type="dcterms:W3CDTF">2023-11-28T12:34:30Z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0x010100EE1EE8170BC48A4A831217B1FDFFCAAE</vt:lpwstr>
  </property>
</Properties>
</file>